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hc0FEDaRQNaw3KK0VkvjY/+EX7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4"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7" name="Google Shape;237;p11: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4" name="Google Shape;244;p1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2" name="Google Shape;122;p2: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7" name="Google Shape;137;p3: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6" name="Google Shape;146;p4: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0" i="1" lang="en-US" sz="1200">
                <a:solidFill>
                  <a:schemeClr val="dk1"/>
                </a:solidFill>
                <a:latin typeface="Arial"/>
                <a:ea typeface="Arial"/>
                <a:cs typeface="Arial"/>
                <a:sym typeface="Arial"/>
              </a:rPr>
              <a:t>So let’s talk about the specific details of our trip. </a:t>
            </a:r>
            <a:br>
              <a:rPr b="0" i="1" lang="en-US" sz="1200">
                <a:solidFill>
                  <a:schemeClr val="dk1"/>
                </a:solidFill>
                <a:latin typeface="Arial"/>
                <a:ea typeface="Arial"/>
                <a:cs typeface="Arial"/>
                <a:sym typeface="Arial"/>
              </a:rPr>
            </a:br>
            <a:endParaRPr b="0" i="0" sz="1200">
              <a:solidFill>
                <a:schemeClr val="dk1"/>
              </a:solidFill>
              <a:latin typeface="Arial"/>
              <a:ea typeface="Arial"/>
              <a:cs typeface="Arial"/>
              <a:sym typeface="Arial"/>
            </a:endParaRPr>
          </a:p>
          <a:p>
            <a:pPr indent="0" lvl="0" marL="0" rtl="0" algn="l">
              <a:spcBef>
                <a:spcPts val="0"/>
              </a:spcBef>
              <a:spcAft>
                <a:spcPts val="0"/>
              </a:spcAft>
              <a:buNone/>
            </a:pPr>
            <a:r>
              <a:rPr b="0" i="1" lang="en-US" sz="1200">
                <a:solidFill>
                  <a:schemeClr val="dk1"/>
                </a:solidFill>
                <a:latin typeface="Arial"/>
                <a:ea typeface="Arial"/>
                <a:cs typeface="Arial"/>
                <a:sym typeface="Arial"/>
              </a:rPr>
              <a:t>&lt;&lt;PL mentions the trip information letter that they have already shared with the families.  They’ll review the highlights of the trip and mention a few of the sights that they’re looking forward to the most.  They’ll end by saying how they’ll continue to work with WorldStrides over the coming months to finalize the exact itinerary – one that maximizes fun with learning.  If PL has photos from prior trips and wants to show, they can, otherwise that travel photo slide can be deleted&gt;&gt; </a:t>
            </a:r>
            <a:endParaRPr b="0" i="0" sz="1200">
              <a:solidFill>
                <a:schemeClr val="dk1"/>
              </a:solidFill>
              <a:latin typeface="Arial"/>
              <a:ea typeface="Arial"/>
              <a:cs typeface="Arial"/>
              <a:sym typeface="Arial"/>
            </a:endParaRPr>
          </a:p>
          <a:p>
            <a:pPr indent="0" lvl="0" marL="0" rtl="0" algn="l">
              <a:spcBef>
                <a:spcPts val="0"/>
              </a:spcBef>
              <a:spcAft>
                <a:spcPts val="0"/>
              </a:spcAft>
              <a:buNone/>
            </a:pPr>
            <a:br>
              <a:rPr b="1" i="0" lang="en-US" sz="1200">
                <a:solidFill>
                  <a:schemeClr val="dk1"/>
                </a:solidFill>
                <a:latin typeface="Arial"/>
                <a:ea typeface="Arial"/>
                <a:cs typeface="Arial"/>
                <a:sym typeface="Arial"/>
              </a:rPr>
            </a:br>
            <a:endParaRPr/>
          </a:p>
        </p:txBody>
      </p:sp>
      <p:sp>
        <p:nvSpPr>
          <p:cNvPr id="155" name="Google Shape;155;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8" name="Google Shape;188;p7: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sp>
        <p:nvSpPr>
          <p:cNvPr id="13" name="Google Shape;13;p14"/>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b="0" i="0" sz="24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48" name="Shape 48"/>
        <p:cNvGrpSpPr/>
        <p:nvPr/>
      </p:nvGrpSpPr>
      <p:grpSpPr>
        <a:xfrm>
          <a:off x="0" y="0"/>
          <a:ext cx="0" cy="0"/>
          <a:chOff x="0" y="0"/>
          <a:chExt cx="0" cy="0"/>
        </a:xfrm>
      </p:grpSpPr>
      <p:sp>
        <p:nvSpPr>
          <p:cNvPr id="49" name="Google Shape;49;p23"/>
          <p:cNvSpPr txBox="1"/>
          <p:nvPr>
            <p:ph type="title"/>
          </p:nvPr>
        </p:nvSpPr>
        <p:spPr>
          <a:xfrm>
            <a:off x="472273" y="807022"/>
            <a:ext cx="805013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0" name="Google Shape;50;p23"/>
          <p:cNvPicPr preferRelativeResize="0"/>
          <p:nvPr/>
        </p:nvPicPr>
        <p:blipFill rotWithShape="1">
          <a:blip r:embed="rId2">
            <a:alphaModFix/>
          </a:blip>
          <a:srcRect b="0" l="0" r="0" t="0"/>
          <a:stretch/>
        </p:blipFill>
        <p:spPr>
          <a:xfrm>
            <a:off x="628650" y="365126"/>
            <a:ext cx="1356936" cy="284287"/>
          </a:xfrm>
          <a:prstGeom prst="rect">
            <a:avLst/>
          </a:prstGeom>
          <a:noFill/>
          <a:ln>
            <a:noFill/>
          </a:ln>
        </p:spPr>
      </p:pic>
      <p:sp>
        <p:nvSpPr>
          <p:cNvPr id="51" name="Google Shape;51;p23"/>
          <p:cNvSpPr/>
          <p:nvPr/>
        </p:nvSpPr>
        <p:spPr>
          <a:xfrm>
            <a:off x="0" y="6176963"/>
            <a:ext cx="9144000" cy="68103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lt1"/>
                </a:solidFill>
                <a:latin typeface="Calibri"/>
                <a:ea typeface="Calibri"/>
                <a:cs typeface="Calibri"/>
                <a:sym typeface="Calibri"/>
              </a:rPr>
              <a:t> </a:t>
            </a:r>
            <a:endParaRPr/>
          </a:p>
        </p:txBody>
      </p:sp>
      <p:pic>
        <p:nvPicPr>
          <p:cNvPr id="52" name="Google Shape;52;p23"/>
          <p:cNvPicPr preferRelativeResize="0"/>
          <p:nvPr/>
        </p:nvPicPr>
        <p:blipFill rotWithShape="1">
          <a:blip r:embed="rId3">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53" name="Shape 53"/>
        <p:cNvGrpSpPr/>
        <p:nvPr/>
      </p:nvGrpSpPr>
      <p:grpSpPr>
        <a:xfrm>
          <a:off x="0" y="0"/>
          <a:ext cx="0" cy="0"/>
          <a:chOff x="0" y="0"/>
          <a:chExt cx="0" cy="0"/>
        </a:xfrm>
      </p:grpSpPr>
      <p:sp>
        <p:nvSpPr>
          <p:cNvPr id="54" name="Google Shape;54;p24"/>
          <p:cNvSpPr txBox="1"/>
          <p:nvPr>
            <p:ph type="title"/>
          </p:nvPr>
        </p:nvSpPr>
        <p:spPr>
          <a:xfrm>
            <a:off x="472273" y="807022"/>
            <a:ext cx="805013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5" name="Google Shape;55;p24"/>
          <p:cNvPicPr preferRelativeResize="0"/>
          <p:nvPr/>
        </p:nvPicPr>
        <p:blipFill rotWithShape="1">
          <a:blip r:embed="rId2">
            <a:alphaModFix/>
          </a:blip>
          <a:srcRect b="0" l="0" r="0" t="0"/>
          <a:stretch/>
        </p:blipFill>
        <p:spPr>
          <a:xfrm>
            <a:off x="628650" y="365126"/>
            <a:ext cx="1356936" cy="284287"/>
          </a:xfrm>
          <a:prstGeom prst="rect">
            <a:avLst/>
          </a:prstGeom>
          <a:noFill/>
          <a:ln>
            <a:noFill/>
          </a:ln>
        </p:spPr>
      </p:pic>
      <p:sp>
        <p:nvSpPr>
          <p:cNvPr id="56" name="Google Shape;56;p24"/>
          <p:cNvSpPr/>
          <p:nvPr/>
        </p:nvSpPr>
        <p:spPr>
          <a:xfrm>
            <a:off x="0" y="6176963"/>
            <a:ext cx="9144000" cy="68103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lt1"/>
                </a:solidFill>
                <a:latin typeface="Calibri"/>
                <a:ea typeface="Calibri"/>
                <a:cs typeface="Calibri"/>
                <a:sym typeface="Calibri"/>
              </a:rPr>
              <a:t> </a:t>
            </a:r>
            <a:endParaRPr/>
          </a:p>
        </p:txBody>
      </p:sp>
      <p:pic>
        <p:nvPicPr>
          <p:cNvPr id="57" name="Google Shape;57;p24"/>
          <p:cNvPicPr preferRelativeResize="0"/>
          <p:nvPr/>
        </p:nvPicPr>
        <p:blipFill rotWithShape="1">
          <a:blip r:embed="rId3">
            <a:alphaModFix/>
          </a:blip>
          <a:srcRect b="0" l="0" r="0" t="0"/>
          <a:stretch/>
        </p:blipFill>
        <p:spPr>
          <a:xfrm>
            <a:off x="708607" y="6311899"/>
            <a:ext cx="1521298" cy="371681"/>
          </a:xfrm>
          <a:prstGeom prst="rect">
            <a:avLst/>
          </a:prstGeom>
          <a:noFill/>
          <a:ln>
            <a:noFill/>
          </a:ln>
        </p:spPr>
      </p:pic>
      <p:sp>
        <p:nvSpPr>
          <p:cNvPr id="58" name="Google Shape;58;p24"/>
          <p:cNvSpPr/>
          <p:nvPr>
            <p:ph idx="2" type="media"/>
          </p:nvPr>
        </p:nvSpPr>
        <p:spPr>
          <a:xfrm>
            <a:off x="1096963" y="2316163"/>
            <a:ext cx="6688137" cy="3667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o or Info slide with photo">
  <p:cSld name="Bio or Info slide with photo">
    <p:spTree>
      <p:nvGrpSpPr>
        <p:cNvPr id="59" name="Shape 59"/>
        <p:cNvGrpSpPr/>
        <p:nvPr/>
      </p:nvGrpSpPr>
      <p:grpSpPr>
        <a:xfrm>
          <a:off x="0" y="0"/>
          <a:ext cx="0" cy="0"/>
          <a:chOff x="0" y="0"/>
          <a:chExt cx="0" cy="0"/>
        </a:xfrm>
      </p:grpSpPr>
      <p:sp>
        <p:nvSpPr>
          <p:cNvPr id="60" name="Google Shape;60;p25"/>
          <p:cNvSpPr/>
          <p:nvPr/>
        </p:nvSpPr>
        <p:spPr>
          <a:xfrm>
            <a:off x="0" y="6176963"/>
            <a:ext cx="9144000" cy="68103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lt1"/>
                </a:solidFill>
                <a:latin typeface="Calibri"/>
                <a:ea typeface="Calibri"/>
                <a:cs typeface="Calibri"/>
                <a:sym typeface="Calibri"/>
              </a:rPr>
              <a:t> </a:t>
            </a:r>
            <a:endParaRPr/>
          </a:p>
        </p:txBody>
      </p:sp>
      <p:pic>
        <p:nvPicPr>
          <p:cNvPr id="61" name="Google Shape;61;p25"/>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
        <p:nvSpPr>
          <p:cNvPr id="62" name="Google Shape;62;p25"/>
          <p:cNvSpPr txBox="1"/>
          <p:nvPr>
            <p:ph idx="1" type="body"/>
          </p:nvPr>
        </p:nvSpPr>
        <p:spPr>
          <a:xfrm>
            <a:off x="4841965" y="1654629"/>
            <a:ext cx="4075612" cy="447620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2"/>
              </a:buClr>
              <a:buSzPts val="2800"/>
              <a:buNone/>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5"/>
          <p:cNvSpPr txBox="1"/>
          <p:nvPr>
            <p:ph idx="2" type="body"/>
          </p:nvPr>
        </p:nvSpPr>
        <p:spPr>
          <a:xfrm>
            <a:off x="628650" y="1793875"/>
            <a:ext cx="3786188" cy="3849688"/>
          </a:xfrm>
          <a:prstGeom prst="rect">
            <a:avLst/>
          </a:prstGeom>
          <a:solidFill>
            <a:schemeClr val="lt1"/>
          </a:solid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2"/>
              </a:buClr>
              <a:buSzPts val="1600"/>
              <a:buNone/>
              <a:defRPr sz="16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600"/>
              <a:buNone/>
              <a:defRPr sz="1600">
                <a:solidFill>
                  <a:schemeClr val="dk1"/>
                </a:solidFill>
                <a:latin typeface="Calibri"/>
                <a:ea typeface="Calibri"/>
                <a:cs typeface="Calibri"/>
                <a:sym typeface="Calibri"/>
              </a:defRPr>
            </a:lvl2pPr>
            <a:lvl3pPr indent="-228600" lvl="2" marL="1371600" algn="l">
              <a:lnSpc>
                <a:spcPct val="90000"/>
              </a:lnSpc>
              <a:spcBef>
                <a:spcPts val="500"/>
              </a:spcBef>
              <a:spcAft>
                <a:spcPts val="0"/>
              </a:spcAft>
              <a:buClr>
                <a:schemeClr val="dk2"/>
              </a:buClr>
              <a:buSzPts val="1600"/>
              <a:buNone/>
              <a:defRPr sz="1600">
                <a:solidFill>
                  <a:schemeClr val="dk1"/>
                </a:solidFill>
                <a:latin typeface="Calibri"/>
                <a:ea typeface="Calibri"/>
                <a:cs typeface="Calibri"/>
                <a:sym typeface="Calibri"/>
              </a:defRPr>
            </a:lvl3pPr>
            <a:lvl4pPr indent="-228600" lvl="3" marL="1828800" algn="l">
              <a:lnSpc>
                <a:spcPct val="90000"/>
              </a:lnSpc>
              <a:spcBef>
                <a:spcPts val="500"/>
              </a:spcBef>
              <a:spcAft>
                <a:spcPts val="0"/>
              </a:spcAft>
              <a:buClr>
                <a:schemeClr val="dk2"/>
              </a:buClr>
              <a:buSzPts val="1600"/>
              <a:buNone/>
              <a:defRPr sz="1600">
                <a:solidFill>
                  <a:schemeClr val="dk1"/>
                </a:solidFill>
                <a:latin typeface="Calibri"/>
                <a:ea typeface="Calibri"/>
                <a:cs typeface="Calibri"/>
                <a:sym typeface="Calibri"/>
              </a:defRPr>
            </a:lvl4pPr>
            <a:lvl5pPr indent="-228600" lvl="4" marL="2286000" algn="l">
              <a:lnSpc>
                <a:spcPct val="90000"/>
              </a:lnSpc>
              <a:spcBef>
                <a:spcPts val="500"/>
              </a:spcBef>
              <a:spcAft>
                <a:spcPts val="0"/>
              </a:spcAft>
              <a:buClr>
                <a:schemeClr val="dk2"/>
              </a:buClr>
              <a:buSzPts val="1600"/>
              <a:buNone/>
              <a:defRPr sz="1600">
                <a:solidFill>
                  <a:schemeClr val="dk1"/>
                </a:solidFill>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vel Memories">
  <p:cSld name="Travel Memories">
    <p:spTree>
      <p:nvGrpSpPr>
        <p:cNvPr id="65" name="Shape 65"/>
        <p:cNvGrpSpPr/>
        <p:nvPr/>
      </p:nvGrpSpPr>
      <p:grpSpPr>
        <a:xfrm>
          <a:off x="0" y="0"/>
          <a:ext cx="0" cy="0"/>
          <a:chOff x="0" y="0"/>
          <a:chExt cx="0" cy="0"/>
        </a:xfrm>
      </p:grpSpPr>
      <p:sp>
        <p:nvSpPr>
          <p:cNvPr id="66" name="Google Shape;66;p26"/>
          <p:cNvSpPr/>
          <p:nvPr/>
        </p:nvSpPr>
        <p:spPr>
          <a:xfrm>
            <a:off x="0" y="6176963"/>
            <a:ext cx="9144000" cy="68103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lt1"/>
                </a:solidFill>
                <a:latin typeface="Calibri"/>
                <a:ea typeface="Calibri"/>
                <a:cs typeface="Calibri"/>
                <a:sym typeface="Calibri"/>
              </a:rPr>
              <a:t> </a:t>
            </a:r>
            <a:endParaRPr/>
          </a:p>
        </p:txBody>
      </p:sp>
      <p:pic>
        <p:nvPicPr>
          <p:cNvPr id="67" name="Google Shape;67;p26"/>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
        <p:nvSpPr>
          <p:cNvPr id="68" name="Google Shape;68;p26"/>
          <p:cNvSpPr txBox="1"/>
          <p:nvPr>
            <p:ph idx="1" type="body"/>
          </p:nvPr>
        </p:nvSpPr>
        <p:spPr>
          <a:xfrm>
            <a:off x="339634" y="1843176"/>
            <a:ext cx="4350294" cy="427282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sz="1200"/>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6"/>
          <p:cNvSpPr txBox="1"/>
          <p:nvPr>
            <p:ph idx="2" type="body"/>
          </p:nvPr>
        </p:nvSpPr>
        <p:spPr>
          <a:xfrm>
            <a:off x="4841965" y="336594"/>
            <a:ext cx="4075612" cy="249369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sz="1200"/>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6"/>
          <p:cNvSpPr txBox="1"/>
          <p:nvPr>
            <p:ph idx="3" type="body"/>
          </p:nvPr>
        </p:nvSpPr>
        <p:spPr>
          <a:xfrm>
            <a:off x="4841965" y="2965222"/>
            <a:ext cx="4075612" cy="31656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200"/>
              <a:buNone/>
              <a:defRPr sz="1200"/>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nvSpPr>
        <p:spPr>
          <a:xfrm>
            <a:off x="339634" y="339079"/>
            <a:ext cx="4350294" cy="100614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93254"/>
              </a:buClr>
              <a:buSzPts val="3200"/>
              <a:buFont typeface="Georgia"/>
              <a:buNone/>
            </a:pPr>
            <a:r>
              <a:rPr b="1" i="0" lang="en-US" sz="3200" u="none" cap="none" strike="noStrike">
                <a:solidFill>
                  <a:srgbClr val="093254"/>
                </a:solidFill>
                <a:latin typeface="Georgia"/>
                <a:ea typeface="Georgia"/>
                <a:cs typeface="Georgia"/>
                <a:sym typeface="Georgia"/>
              </a:rPr>
              <a:t>My Favorite Travel Memories</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72" name="Shape 72"/>
        <p:cNvGrpSpPr/>
        <p:nvPr/>
      </p:nvGrpSpPr>
      <p:grpSpPr>
        <a:xfrm>
          <a:off x="0" y="0"/>
          <a:ext cx="0" cy="0"/>
          <a:chOff x="0" y="0"/>
          <a:chExt cx="0" cy="0"/>
        </a:xfrm>
      </p:grpSpPr>
      <p:sp>
        <p:nvSpPr>
          <p:cNvPr id="73" name="Google Shape;73;p2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accent4"/>
              </a:buClr>
              <a:buSzPts val="2400"/>
              <a:buNone/>
              <a:defRPr b="0" i="0" sz="2400">
                <a:solidFill>
                  <a:schemeClr val="accent4"/>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74" name="Shape 74"/>
        <p:cNvGrpSpPr/>
        <p:nvPr/>
      </p:nvGrpSpPr>
      <p:grpSpPr>
        <a:xfrm>
          <a:off x="0" y="0"/>
          <a:ext cx="0" cy="0"/>
          <a:chOff x="0" y="0"/>
          <a:chExt cx="0" cy="0"/>
        </a:xfrm>
      </p:grpSpPr>
      <p:sp>
        <p:nvSpPr>
          <p:cNvPr id="75" name="Google Shape;75;p28"/>
          <p:cNvSpPr txBox="1"/>
          <p:nvPr>
            <p:ph type="title"/>
          </p:nvPr>
        </p:nvSpPr>
        <p:spPr>
          <a:xfrm>
            <a:off x="472273" y="807022"/>
            <a:ext cx="805013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8"/>
          <p:cNvSpPr txBox="1"/>
          <p:nvPr>
            <p:ph idx="1" type="body"/>
          </p:nvPr>
        </p:nvSpPr>
        <p:spPr>
          <a:xfrm>
            <a:off x="472273" y="2274888"/>
            <a:ext cx="8049427" cy="41576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8"/>
          <p:cNvSpPr/>
          <p:nvPr/>
        </p:nvSpPr>
        <p:spPr>
          <a:xfrm>
            <a:off x="0" y="6176963"/>
            <a:ext cx="9144000" cy="68103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lt1"/>
                </a:solidFill>
                <a:latin typeface="Calibri"/>
                <a:ea typeface="Calibri"/>
                <a:cs typeface="Calibri"/>
                <a:sym typeface="Calibri"/>
              </a:rPr>
              <a:t> </a:t>
            </a:r>
            <a:endParaRPr/>
          </a:p>
        </p:txBody>
      </p:sp>
      <p:pic>
        <p:nvPicPr>
          <p:cNvPr id="78" name="Google Shape;78;p28"/>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 name="Shape 82"/>
        <p:cNvGrpSpPr/>
        <p:nvPr/>
      </p:nvGrpSpPr>
      <p:grpSpPr>
        <a:xfrm>
          <a:off x="0" y="0"/>
          <a:ext cx="0" cy="0"/>
          <a:chOff x="0" y="0"/>
          <a:chExt cx="0" cy="0"/>
        </a:xfrm>
      </p:grpSpPr>
      <p:sp>
        <p:nvSpPr>
          <p:cNvPr id="83" name="Google Shape;83;p1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3200"/>
              <a:buFont typeface="Arial"/>
              <a:buNone/>
              <a:defRPr b="0" i="0"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b="0" i="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9"/>
          <p:cNvSpPr/>
          <p:nvPr/>
        </p:nvSpPr>
        <p:spPr>
          <a:xfrm>
            <a:off x="0" y="6176963"/>
            <a:ext cx="9144000" cy="6810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lt1"/>
                </a:solidFill>
                <a:latin typeface="Calibri"/>
                <a:ea typeface="Calibri"/>
                <a:cs typeface="Calibri"/>
                <a:sym typeface="Calibri"/>
              </a:rPr>
              <a:t> </a:t>
            </a:r>
            <a:endParaRPr/>
          </a:p>
        </p:txBody>
      </p:sp>
      <p:pic>
        <p:nvPicPr>
          <p:cNvPr id="86" name="Google Shape;86;p19"/>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7" name="Shape 87"/>
        <p:cNvGrpSpPr/>
        <p:nvPr/>
      </p:nvGrpSpPr>
      <p:grpSpPr>
        <a:xfrm>
          <a:off x="0" y="0"/>
          <a:ext cx="0" cy="0"/>
          <a:chOff x="0" y="0"/>
          <a:chExt cx="0" cy="0"/>
        </a:xfrm>
      </p:grpSpPr>
      <p:sp>
        <p:nvSpPr>
          <p:cNvPr id="88" name="Google Shape;88;p3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b="0" i="0" sz="24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9" name="Shape 89"/>
        <p:cNvGrpSpPr/>
        <p:nvPr/>
      </p:nvGrpSpPr>
      <p:grpSpPr>
        <a:xfrm>
          <a:off x="0" y="0"/>
          <a:ext cx="0" cy="0"/>
          <a:chOff x="0" y="0"/>
          <a:chExt cx="0" cy="0"/>
        </a:xfrm>
      </p:grpSpPr>
      <p:sp>
        <p:nvSpPr>
          <p:cNvPr id="90" name="Google Shape;90;p33"/>
          <p:cNvSpPr txBox="1"/>
          <p:nvPr>
            <p:ph type="title"/>
          </p:nvPr>
        </p:nvSpPr>
        <p:spPr>
          <a:xfrm>
            <a:off x="472273" y="807022"/>
            <a:ext cx="805013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3"/>
          <p:cNvSpPr txBox="1"/>
          <p:nvPr>
            <p:ph idx="1" type="body"/>
          </p:nvPr>
        </p:nvSpPr>
        <p:spPr>
          <a:xfrm>
            <a:off x="472273" y="2274888"/>
            <a:ext cx="8049427" cy="41576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3"/>
          <p:cNvSpPr/>
          <p:nvPr/>
        </p:nvSpPr>
        <p:spPr>
          <a:xfrm>
            <a:off x="0" y="6176963"/>
            <a:ext cx="9144000" cy="681037"/>
          </a:xfrm>
          <a:prstGeom prst="rect">
            <a:avLst/>
          </a:prstGeom>
          <a:solidFill>
            <a:srgbClr val="0032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lt1"/>
                </a:solidFill>
                <a:latin typeface="Calibri"/>
                <a:ea typeface="Calibri"/>
                <a:cs typeface="Calibri"/>
                <a:sym typeface="Calibri"/>
              </a:rPr>
              <a:t> </a:t>
            </a:r>
            <a:endParaRPr/>
          </a:p>
        </p:txBody>
      </p:sp>
      <p:pic>
        <p:nvPicPr>
          <p:cNvPr id="93" name="Google Shape;93;p33"/>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94" name="Shape 94"/>
        <p:cNvGrpSpPr/>
        <p:nvPr/>
      </p:nvGrpSpPr>
      <p:grpSpPr>
        <a:xfrm>
          <a:off x="0" y="0"/>
          <a:ext cx="0" cy="0"/>
          <a:chOff x="0" y="0"/>
          <a:chExt cx="0" cy="0"/>
        </a:xfrm>
      </p:grpSpPr>
      <p:sp>
        <p:nvSpPr>
          <p:cNvPr id="95" name="Google Shape;95;p34"/>
          <p:cNvSpPr txBox="1"/>
          <p:nvPr>
            <p:ph type="title"/>
          </p:nvPr>
        </p:nvSpPr>
        <p:spPr>
          <a:xfrm>
            <a:off x="472273" y="807022"/>
            <a:ext cx="805013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4"/>
          <p:cNvSpPr/>
          <p:nvPr/>
        </p:nvSpPr>
        <p:spPr>
          <a:xfrm>
            <a:off x="0" y="6176963"/>
            <a:ext cx="9144000" cy="6810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rgbClr val="00325B"/>
                </a:solidFill>
                <a:latin typeface="Calibri"/>
                <a:ea typeface="Calibri"/>
                <a:cs typeface="Calibri"/>
                <a:sym typeface="Calibri"/>
              </a:rPr>
              <a:t> </a:t>
            </a:r>
            <a:endParaRPr/>
          </a:p>
        </p:txBody>
      </p:sp>
      <p:pic>
        <p:nvPicPr>
          <p:cNvPr id="97" name="Google Shape;97;p34"/>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3200"/>
              <a:buFont typeface="Arial"/>
              <a:buNone/>
              <a:defRPr b="0" i="0"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b="0" i="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15"/>
          <p:cNvSpPr/>
          <p:nvPr/>
        </p:nvSpPr>
        <p:spPr>
          <a:xfrm>
            <a:off x="0" y="6176963"/>
            <a:ext cx="9144000" cy="6810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lt1"/>
                </a:solidFill>
                <a:latin typeface="Calibri"/>
                <a:ea typeface="Calibri"/>
                <a:cs typeface="Calibri"/>
                <a:sym typeface="Calibri"/>
              </a:rPr>
              <a:t> </a:t>
            </a:r>
            <a:endParaRPr/>
          </a:p>
        </p:txBody>
      </p:sp>
      <p:pic>
        <p:nvPicPr>
          <p:cNvPr id="18" name="Google Shape;18;p15"/>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pic>
        <p:nvPicPr>
          <p:cNvPr id="99" name="Google Shape;99;p35"/>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9" name="Shape 19"/>
        <p:cNvGrpSpPr/>
        <p:nvPr/>
      </p:nvGrpSpPr>
      <p:grpSpPr>
        <a:xfrm>
          <a:off x="0" y="0"/>
          <a:ext cx="0" cy="0"/>
          <a:chOff x="0" y="0"/>
          <a:chExt cx="0" cy="0"/>
        </a:xfrm>
      </p:grpSpPr>
      <p:sp>
        <p:nvSpPr>
          <p:cNvPr id="20" name="Google Shape;20;p29"/>
          <p:cNvSpPr txBox="1"/>
          <p:nvPr>
            <p:ph type="title"/>
          </p:nvPr>
        </p:nvSpPr>
        <p:spPr>
          <a:xfrm>
            <a:off x="472273" y="807022"/>
            <a:ext cx="805013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9"/>
          <p:cNvSpPr txBox="1"/>
          <p:nvPr>
            <p:ph idx="1" type="body"/>
          </p:nvPr>
        </p:nvSpPr>
        <p:spPr>
          <a:xfrm>
            <a:off x="472273" y="2274888"/>
            <a:ext cx="8049427" cy="41576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9"/>
          <p:cNvSpPr/>
          <p:nvPr/>
        </p:nvSpPr>
        <p:spPr>
          <a:xfrm>
            <a:off x="0" y="6176963"/>
            <a:ext cx="9144000" cy="681037"/>
          </a:xfrm>
          <a:prstGeom prst="rect">
            <a:avLst/>
          </a:prstGeom>
          <a:solidFill>
            <a:srgbClr val="0032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lt1"/>
                </a:solidFill>
                <a:latin typeface="Calibri"/>
                <a:ea typeface="Calibri"/>
                <a:cs typeface="Calibri"/>
                <a:sym typeface="Calibri"/>
              </a:rPr>
              <a:t> </a:t>
            </a:r>
            <a:endParaRPr/>
          </a:p>
        </p:txBody>
      </p:sp>
      <p:pic>
        <p:nvPicPr>
          <p:cNvPr id="23" name="Google Shape;23;p29"/>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24" name="Shape 24"/>
        <p:cNvGrpSpPr/>
        <p:nvPr/>
      </p:nvGrpSpPr>
      <p:grpSpPr>
        <a:xfrm>
          <a:off x="0" y="0"/>
          <a:ext cx="0" cy="0"/>
          <a:chOff x="0" y="0"/>
          <a:chExt cx="0" cy="0"/>
        </a:xfrm>
      </p:grpSpPr>
      <p:sp>
        <p:nvSpPr>
          <p:cNvPr id="25" name="Google Shape;25;p30"/>
          <p:cNvSpPr txBox="1"/>
          <p:nvPr>
            <p:ph type="title"/>
          </p:nvPr>
        </p:nvSpPr>
        <p:spPr>
          <a:xfrm>
            <a:off x="472273" y="807022"/>
            <a:ext cx="805013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0"/>
          <p:cNvSpPr/>
          <p:nvPr/>
        </p:nvSpPr>
        <p:spPr>
          <a:xfrm>
            <a:off x="0" y="6176963"/>
            <a:ext cx="9144000" cy="6810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rgbClr val="00325B"/>
                </a:solidFill>
                <a:latin typeface="Calibri"/>
                <a:ea typeface="Calibri"/>
                <a:cs typeface="Calibri"/>
                <a:sym typeface="Calibri"/>
              </a:rPr>
              <a:t> </a:t>
            </a:r>
            <a:endParaRPr/>
          </a:p>
        </p:txBody>
      </p:sp>
      <p:pic>
        <p:nvPicPr>
          <p:cNvPr id="27" name="Google Shape;27;p30"/>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pic>
        <p:nvPicPr>
          <p:cNvPr id="29" name="Google Shape;29;p31"/>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17"/>
          <p:cNvSpPr/>
          <p:nvPr/>
        </p:nvSpPr>
        <p:spPr>
          <a:xfrm>
            <a:off x="0" y="6176963"/>
            <a:ext cx="9144000" cy="68103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lt1"/>
                </a:solidFill>
                <a:latin typeface="Calibri"/>
                <a:ea typeface="Calibri"/>
                <a:cs typeface="Calibri"/>
                <a:sym typeface="Calibri"/>
              </a:rPr>
              <a:t> </a:t>
            </a:r>
            <a:endParaRPr/>
          </a:p>
        </p:txBody>
      </p:sp>
      <p:pic>
        <p:nvPicPr>
          <p:cNvPr id="35" name="Google Shape;35;p17"/>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 name="Shape 36"/>
        <p:cNvGrpSpPr/>
        <p:nvPr/>
      </p:nvGrpSpPr>
      <p:grpSpPr>
        <a:xfrm>
          <a:off x="0" y="0"/>
          <a:ext cx="0" cy="0"/>
          <a:chOff x="0" y="0"/>
          <a:chExt cx="0" cy="0"/>
        </a:xfrm>
      </p:grpSpPr>
      <p:sp>
        <p:nvSpPr>
          <p:cNvPr id="37" name="Google Shape;37;p2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2"/>
              </a:buClr>
              <a:buSzPts val="2400"/>
              <a:buNone/>
              <a:defRPr b="0" i="0" sz="2400">
                <a:solidFill>
                  <a:schemeClr val="dk2"/>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3200"/>
              <a:buFont typeface="Arial"/>
              <a:buNone/>
              <a:defRPr b="0" i="0" sz="32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2"/>
              </a:buClr>
              <a:buSzPts val="2800"/>
              <a:buChar char="⎯"/>
              <a:defRPr b="0" i="0">
                <a:solidFill>
                  <a:schemeClr val="dk2"/>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b="0" i="0">
                <a:solidFill>
                  <a:schemeClr val="dk2"/>
                </a:solidFill>
                <a:latin typeface="Arial"/>
                <a:ea typeface="Arial"/>
                <a:cs typeface="Arial"/>
                <a:sym typeface="Arial"/>
              </a:defRPr>
            </a:lvl2pPr>
            <a:lvl3pPr indent="-355600" lvl="2" marL="1371600" algn="l">
              <a:lnSpc>
                <a:spcPct val="90000"/>
              </a:lnSpc>
              <a:spcBef>
                <a:spcPts val="500"/>
              </a:spcBef>
              <a:spcAft>
                <a:spcPts val="0"/>
              </a:spcAft>
              <a:buClr>
                <a:schemeClr val="dk2"/>
              </a:buClr>
              <a:buSzPts val="2000"/>
              <a:buChar char="⎯"/>
              <a:defRPr b="0" i="0">
                <a:solidFill>
                  <a:schemeClr val="dk2"/>
                </a:solidFill>
                <a:latin typeface="Arial"/>
                <a:ea typeface="Arial"/>
                <a:cs typeface="Arial"/>
                <a:sym typeface="Arial"/>
              </a:defRPr>
            </a:lvl3pPr>
            <a:lvl4pPr indent="-342900" lvl="3" marL="1828800" algn="l">
              <a:lnSpc>
                <a:spcPct val="90000"/>
              </a:lnSpc>
              <a:spcBef>
                <a:spcPts val="500"/>
              </a:spcBef>
              <a:spcAft>
                <a:spcPts val="0"/>
              </a:spcAft>
              <a:buClr>
                <a:schemeClr val="dk2"/>
              </a:buClr>
              <a:buSzPts val="1800"/>
              <a:buChar char="⎯"/>
              <a:defRPr b="0" i="0">
                <a:solidFill>
                  <a:schemeClr val="dk2"/>
                </a:solidFill>
                <a:latin typeface="Arial"/>
                <a:ea typeface="Arial"/>
                <a:cs typeface="Arial"/>
                <a:sym typeface="Arial"/>
              </a:defRPr>
            </a:lvl4pPr>
            <a:lvl5pPr indent="-342900" lvl="4" marL="2286000" algn="l">
              <a:lnSpc>
                <a:spcPct val="90000"/>
              </a:lnSpc>
              <a:spcBef>
                <a:spcPts val="500"/>
              </a:spcBef>
              <a:spcAft>
                <a:spcPts val="0"/>
              </a:spcAft>
              <a:buClr>
                <a:schemeClr val="dk2"/>
              </a:buClr>
              <a:buSzPts val="1800"/>
              <a:buChar char="⎯"/>
              <a:defRPr b="0" i="0">
                <a:solidFill>
                  <a:schemeClr val="dk2"/>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1"/>
          <p:cNvSpPr/>
          <p:nvPr/>
        </p:nvSpPr>
        <p:spPr>
          <a:xfrm>
            <a:off x="0" y="6176963"/>
            <a:ext cx="9144000" cy="68103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dk2"/>
                </a:solidFill>
                <a:latin typeface="Calibri"/>
                <a:ea typeface="Calibri"/>
                <a:cs typeface="Calibri"/>
                <a:sym typeface="Calibri"/>
              </a:rPr>
              <a:t> </a:t>
            </a:r>
            <a:endParaRPr/>
          </a:p>
        </p:txBody>
      </p:sp>
      <p:pic>
        <p:nvPicPr>
          <p:cNvPr id="42" name="Google Shape;42;p21"/>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3" name="Shape 43"/>
        <p:cNvGrpSpPr/>
        <p:nvPr/>
      </p:nvGrpSpPr>
      <p:grpSpPr>
        <a:xfrm>
          <a:off x="0" y="0"/>
          <a:ext cx="0" cy="0"/>
          <a:chOff x="0" y="0"/>
          <a:chExt cx="0" cy="0"/>
        </a:xfrm>
      </p:grpSpPr>
      <p:sp>
        <p:nvSpPr>
          <p:cNvPr id="44" name="Google Shape;44;p22"/>
          <p:cNvSpPr txBox="1"/>
          <p:nvPr>
            <p:ph type="title"/>
          </p:nvPr>
        </p:nvSpPr>
        <p:spPr>
          <a:xfrm>
            <a:off x="472273" y="807022"/>
            <a:ext cx="805013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2"/>
          <p:cNvSpPr txBox="1"/>
          <p:nvPr>
            <p:ph idx="1" type="body"/>
          </p:nvPr>
        </p:nvSpPr>
        <p:spPr>
          <a:xfrm>
            <a:off x="472273" y="2274888"/>
            <a:ext cx="8049427" cy="41576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2"/>
              </a:buClr>
              <a:buSzPts val="1800"/>
              <a:buChar char="⎯"/>
              <a:defRPr/>
            </a:lvl1pPr>
            <a:lvl2pPr indent="-342900" lvl="1" marL="914400" algn="l">
              <a:lnSpc>
                <a:spcPct val="90000"/>
              </a:lnSpc>
              <a:spcBef>
                <a:spcPts val="500"/>
              </a:spcBef>
              <a:spcAft>
                <a:spcPts val="0"/>
              </a:spcAft>
              <a:buClr>
                <a:schemeClr val="dk2"/>
              </a:buClr>
              <a:buSzPts val="1800"/>
              <a:buChar char="⎯"/>
              <a:defRPr/>
            </a:lvl2pPr>
            <a:lvl3pPr indent="-342900" lvl="2" marL="1371600" algn="l">
              <a:lnSpc>
                <a:spcPct val="90000"/>
              </a:lnSpc>
              <a:spcBef>
                <a:spcPts val="500"/>
              </a:spcBef>
              <a:spcAft>
                <a:spcPts val="0"/>
              </a:spcAft>
              <a:buClr>
                <a:schemeClr val="dk2"/>
              </a:buClr>
              <a:buSzPts val="1800"/>
              <a:buChar char="⎯"/>
              <a:defRPr/>
            </a:lvl3pPr>
            <a:lvl4pPr indent="-342900" lvl="3" marL="1828800" algn="l">
              <a:lnSpc>
                <a:spcPct val="90000"/>
              </a:lnSpc>
              <a:spcBef>
                <a:spcPts val="500"/>
              </a:spcBef>
              <a:spcAft>
                <a:spcPts val="0"/>
              </a:spcAft>
              <a:buClr>
                <a:schemeClr val="dk2"/>
              </a:buClr>
              <a:buSzPts val="1800"/>
              <a:buChar char="⎯"/>
              <a:defRPr/>
            </a:lvl4pPr>
            <a:lvl5pPr indent="-342900" lvl="4" marL="2286000" algn="l">
              <a:lnSpc>
                <a:spcPct val="90000"/>
              </a:lnSpc>
              <a:spcBef>
                <a:spcPts val="5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2"/>
          <p:cNvSpPr/>
          <p:nvPr/>
        </p:nvSpPr>
        <p:spPr>
          <a:xfrm>
            <a:off x="0" y="6176963"/>
            <a:ext cx="9144000" cy="68103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4" u="none" cap="none" strike="noStrike">
                <a:solidFill>
                  <a:schemeClr val="lt1"/>
                </a:solidFill>
                <a:latin typeface="Calibri"/>
                <a:ea typeface="Calibri"/>
                <a:cs typeface="Calibri"/>
                <a:sym typeface="Calibri"/>
              </a:rPr>
              <a:t> </a:t>
            </a:r>
            <a:endParaRPr/>
          </a:p>
        </p:txBody>
      </p:sp>
      <p:pic>
        <p:nvPicPr>
          <p:cNvPr id="47" name="Google Shape;47;p22"/>
          <p:cNvPicPr preferRelativeResize="0"/>
          <p:nvPr/>
        </p:nvPicPr>
        <p:blipFill rotWithShape="1">
          <a:blip r:embed="rId2">
            <a:alphaModFix/>
          </a:blip>
          <a:srcRect b="0" l="0" r="0" t="0"/>
          <a:stretch/>
        </p:blipFill>
        <p:spPr>
          <a:xfrm>
            <a:off x="708607" y="6311899"/>
            <a:ext cx="1521298" cy="37168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theme" Target="../theme/theme4.xml"/><Relationship Id="rId10" Type="http://schemas.openxmlformats.org/officeDocument/2006/relationships/slideLayout" Target="../slideLayouts/slideLayout15.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sp>
        <p:nvSpPr>
          <p:cNvPr id="31" name="Google Shape;31;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42900" lvl="3" marL="18288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1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7.jpg"/><Relationship Id="rId13" Type="http://schemas.openxmlformats.org/officeDocument/2006/relationships/image" Target="../media/image10.png"/><Relationship Id="rId12"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13.png"/><Relationship Id="rId15" Type="http://schemas.openxmlformats.org/officeDocument/2006/relationships/image" Target="../media/image8.png"/><Relationship Id="rId14" Type="http://schemas.openxmlformats.org/officeDocument/2006/relationships/image" Target="../media/image18.jpg"/><Relationship Id="rId5" Type="http://schemas.openxmlformats.org/officeDocument/2006/relationships/image" Target="../media/image9.png"/><Relationship Id="rId6" Type="http://schemas.openxmlformats.org/officeDocument/2006/relationships/image" Target="../media/image19.jpg"/><Relationship Id="rId7" Type="http://schemas.openxmlformats.org/officeDocument/2006/relationships/image" Target="../media/image22.png"/><Relationship Id="rId8" Type="http://schemas.openxmlformats.org/officeDocument/2006/relationships/image" Target="../media/image25.png"/></Relationships>
</file>

<file path=ppt/slides/_rels/slide10.xml.rels><?xml version="1.0" encoding="UTF-8" standalone="yes"?><Relationships xmlns="http://schemas.openxmlformats.org/package/2006/relationships"><Relationship Id="rId10" Type="http://schemas.openxmlformats.org/officeDocument/2006/relationships/image" Target="../media/image66.png"/><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5.jpg"/><Relationship Id="rId4" Type="http://schemas.openxmlformats.org/officeDocument/2006/relationships/image" Target="../media/image59.jpg"/><Relationship Id="rId9" Type="http://schemas.openxmlformats.org/officeDocument/2006/relationships/image" Target="../media/image69.png"/><Relationship Id="rId5" Type="http://schemas.openxmlformats.org/officeDocument/2006/relationships/image" Target="../media/image63.jpg"/><Relationship Id="rId6" Type="http://schemas.openxmlformats.org/officeDocument/2006/relationships/image" Target="../media/image75.jpg"/><Relationship Id="rId7" Type="http://schemas.openxmlformats.org/officeDocument/2006/relationships/image" Target="../media/image72.png"/><Relationship Id="rId8" Type="http://schemas.openxmlformats.org/officeDocument/2006/relationships/image" Target="../media/image6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65.png"/><Relationship Id="rId4" Type="http://schemas.openxmlformats.org/officeDocument/2006/relationships/image" Target="../media/image73.png"/><Relationship Id="rId9" Type="http://schemas.openxmlformats.org/officeDocument/2006/relationships/image" Target="../media/image21.png"/><Relationship Id="rId5" Type="http://schemas.openxmlformats.org/officeDocument/2006/relationships/image" Target="../media/image64.png"/><Relationship Id="rId6" Type="http://schemas.openxmlformats.org/officeDocument/2006/relationships/image" Target="../media/image68.png"/><Relationship Id="rId7" Type="http://schemas.openxmlformats.org/officeDocument/2006/relationships/image" Target="../media/image71.png"/><Relationship Id="rId8" Type="http://schemas.openxmlformats.org/officeDocument/2006/relationships/image" Target="../media/image7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29.jpg"/></Relationships>
</file>

<file path=ppt/slides/_rels/slide5.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35.png"/><Relationship Id="rId13" Type="http://schemas.openxmlformats.org/officeDocument/2006/relationships/image" Target="../media/image32.png"/><Relationship Id="rId12" Type="http://schemas.openxmlformats.org/officeDocument/2006/relationships/image" Target="../media/image31.jp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0.png"/><Relationship Id="rId4" Type="http://schemas.openxmlformats.org/officeDocument/2006/relationships/image" Target="../media/image28.png"/><Relationship Id="rId9" Type="http://schemas.openxmlformats.org/officeDocument/2006/relationships/image" Target="../media/image42.jpg"/><Relationship Id="rId14" Type="http://schemas.openxmlformats.org/officeDocument/2006/relationships/image" Target="../media/image41.png"/><Relationship Id="rId5" Type="http://schemas.openxmlformats.org/officeDocument/2006/relationships/image" Target="../media/image23.png"/><Relationship Id="rId6" Type="http://schemas.openxmlformats.org/officeDocument/2006/relationships/image" Target="../media/image34.jpg"/><Relationship Id="rId7" Type="http://schemas.openxmlformats.org/officeDocument/2006/relationships/image" Target="../media/image37.png"/><Relationship Id="rId8" Type="http://schemas.openxmlformats.org/officeDocument/2006/relationships/image" Target="../media/image3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3.jpg"/><Relationship Id="rId4" Type="http://schemas.openxmlformats.org/officeDocument/2006/relationships/image" Target="../media/image39.jpg"/><Relationship Id="rId5" Type="http://schemas.openxmlformats.org/officeDocument/2006/relationships/image" Target="../media/image40.jpg"/><Relationship Id="rId6" Type="http://schemas.openxmlformats.org/officeDocument/2006/relationships/image" Target="../media/image43.png"/><Relationship Id="rId7" Type="http://schemas.openxmlformats.org/officeDocument/2006/relationships/image" Target="../media/image70.png"/><Relationship Id="rId8" Type="http://schemas.openxmlformats.org/officeDocument/2006/relationships/image" Target="../media/image6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6.jpg"/><Relationship Id="rId4" Type="http://schemas.openxmlformats.org/officeDocument/2006/relationships/image" Target="../media/image47.png"/><Relationship Id="rId5" Type="http://schemas.openxmlformats.org/officeDocument/2006/relationships/image" Target="../media/image44.jpg"/><Relationship Id="rId6" Type="http://schemas.openxmlformats.org/officeDocument/2006/relationships/image" Target="../media/image5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6.jpg"/><Relationship Id="rId4" Type="http://schemas.openxmlformats.org/officeDocument/2006/relationships/image" Target="../media/image51.jpg"/><Relationship Id="rId5" Type="http://schemas.openxmlformats.org/officeDocument/2006/relationships/image" Target="../media/image54.jpg"/><Relationship Id="rId6" Type="http://schemas.openxmlformats.org/officeDocument/2006/relationships/image" Target="../media/image49.png"/><Relationship Id="rId7" Type="http://schemas.openxmlformats.org/officeDocument/2006/relationships/image" Target="../media/image60.png"/><Relationship Id="rId8" Type="http://schemas.openxmlformats.org/officeDocument/2006/relationships/image" Target="../media/image5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8.jpg"/><Relationship Id="rId4" Type="http://schemas.openxmlformats.org/officeDocument/2006/relationships/image" Target="../media/image45.png"/><Relationship Id="rId5" Type="http://schemas.openxmlformats.org/officeDocument/2006/relationships/image" Target="../media/image56.jpg"/><Relationship Id="rId6" Type="http://schemas.openxmlformats.org/officeDocument/2006/relationships/image" Target="../media/image57.png"/><Relationship Id="rId7" Type="http://schemas.openxmlformats.org/officeDocument/2006/relationships/image" Target="../media/image5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1D3CA">
            <a:alpha val="74901"/>
          </a:srgbClr>
        </a:solidFill>
      </p:bgPr>
    </p:bg>
    <p:spTree>
      <p:nvGrpSpPr>
        <p:cNvPr id="103" name="Shape 103"/>
        <p:cNvGrpSpPr/>
        <p:nvPr/>
      </p:nvGrpSpPr>
      <p:grpSpPr>
        <a:xfrm>
          <a:off x="0" y="0"/>
          <a:ext cx="0" cy="0"/>
          <a:chOff x="0" y="0"/>
          <a:chExt cx="0" cy="0"/>
        </a:xfrm>
      </p:grpSpPr>
      <p:sp>
        <p:nvSpPr>
          <p:cNvPr id="104" name="Google Shape;104;p1"/>
          <p:cNvSpPr/>
          <p:nvPr/>
        </p:nvSpPr>
        <p:spPr>
          <a:xfrm>
            <a:off x="0" y="1"/>
            <a:ext cx="3813048"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4"/>
              <a:buFont typeface="Calibri"/>
              <a:buNone/>
            </a:pPr>
            <a:r>
              <a:t/>
            </a:r>
            <a:endParaRPr b="0" i="0" sz="1404" u="none" cap="none" strike="noStrike">
              <a:solidFill>
                <a:srgbClr val="FFFFFF"/>
              </a:solidFill>
              <a:latin typeface="Calibri"/>
              <a:ea typeface="Calibri"/>
              <a:cs typeface="Calibri"/>
              <a:sym typeface="Calibri"/>
            </a:endParaRPr>
          </a:p>
        </p:txBody>
      </p:sp>
      <p:pic>
        <p:nvPicPr>
          <p:cNvPr descr="A picture containing tableware, plate, drawing&#10;&#10;Description automatically generated" id="105" name="Google Shape;105;p1"/>
          <p:cNvPicPr preferRelativeResize="0"/>
          <p:nvPr/>
        </p:nvPicPr>
        <p:blipFill rotWithShape="1">
          <a:blip r:embed="rId3">
            <a:alphaModFix/>
          </a:blip>
          <a:srcRect b="0" l="0" r="0" t="0"/>
          <a:stretch/>
        </p:blipFill>
        <p:spPr>
          <a:xfrm>
            <a:off x="575048" y="844626"/>
            <a:ext cx="2330994" cy="569504"/>
          </a:xfrm>
          <a:prstGeom prst="rect">
            <a:avLst/>
          </a:prstGeom>
          <a:noFill/>
          <a:ln>
            <a:noFill/>
          </a:ln>
        </p:spPr>
      </p:pic>
      <p:pic>
        <p:nvPicPr>
          <p:cNvPr id="106" name="Google Shape;106;p1"/>
          <p:cNvPicPr preferRelativeResize="0"/>
          <p:nvPr/>
        </p:nvPicPr>
        <p:blipFill rotWithShape="1">
          <a:blip r:embed="rId4">
            <a:alphaModFix/>
          </a:blip>
          <a:srcRect b="0" l="0" r="0" t="0"/>
          <a:stretch/>
        </p:blipFill>
        <p:spPr>
          <a:xfrm>
            <a:off x="2079843" y="5307392"/>
            <a:ext cx="3123312" cy="2477463"/>
          </a:xfrm>
          <a:prstGeom prst="rect">
            <a:avLst/>
          </a:prstGeom>
          <a:noFill/>
          <a:ln>
            <a:noFill/>
          </a:ln>
        </p:spPr>
      </p:pic>
      <p:pic>
        <p:nvPicPr>
          <p:cNvPr id="107" name="Google Shape;107;p1"/>
          <p:cNvPicPr preferRelativeResize="0"/>
          <p:nvPr/>
        </p:nvPicPr>
        <p:blipFill rotWithShape="1">
          <a:blip r:embed="rId5">
            <a:alphaModFix/>
          </a:blip>
          <a:srcRect b="0" l="0" r="0" t="0"/>
          <a:stretch/>
        </p:blipFill>
        <p:spPr>
          <a:xfrm>
            <a:off x="7370193" y="-637703"/>
            <a:ext cx="3123312" cy="2270848"/>
          </a:xfrm>
          <a:prstGeom prst="rect">
            <a:avLst/>
          </a:prstGeom>
          <a:noFill/>
          <a:ln>
            <a:noFill/>
          </a:ln>
        </p:spPr>
      </p:pic>
      <p:pic>
        <p:nvPicPr>
          <p:cNvPr id="108" name="Google Shape;108;p1"/>
          <p:cNvPicPr preferRelativeResize="0"/>
          <p:nvPr/>
        </p:nvPicPr>
        <p:blipFill rotWithShape="1">
          <a:blip r:embed="rId6">
            <a:alphaModFix/>
          </a:blip>
          <a:srcRect b="0" l="0" r="0" t="0"/>
          <a:stretch/>
        </p:blipFill>
        <p:spPr>
          <a:xfrm>
            <a:off x="3630837" y="777338"/>
            <a:ext cx="4473534" cy="2982356"/>
          </a:xfrm>
          <a:prstGeom prst="rect">
            <a:avLst/>
          </a:prstGeom>
          <a:noFill/>
          <a:ln>
            <a:noFill/>
          </a:ln>
        </p:spPr>
      </p:pic>
      <p:pic>
        <p:nvPicPr>
          <p:cNvPr id="109" name="Google Shape;109;p1"/>
          <p:cNvPicPr preferRelativeResize="0"/>
          <p:nvPr/>
        </p:nvPicPr>
        <p:blipFill rotWithShape="1">
          <a:blip r:embed="rId7">
            <a:alphaModFix/>
          </a:blip>
          <a:srcRect b="0" l="0" r="0" t="0"/>
          <a:stretch/>
        </p:blipFill>
        <p:spPr>
          <a:xfrm>
            <a:off x="3581047" y="758288"/>
            <a:ext cx="4523324" cy="3056107"/>
          </a:xfrm>
          <a:prstGeom prst="rect">
            <a:avLst/>
          </a:prstGeom>
          <a:noFill/>
          <a:ln>
            <a:noFill/>
          </a:ln>
        </p:spPr>
      </p:pic>
      <p:pic>
        <p:nvPicPr>
          <p:cNvPr id="110" name="Google Shape;110;p1"/>
          <p:cNvPicPr preferRelativeResize="0"/>
          <p:nvPr/>
        </p:nvPicPr>
        <p:blipFill rotWithShape="1">
          <a:blip r:embed="rId8">
            <a:alphaModFix/>
          </a:blip>
          <a:srcRect b="0" l="0" r="0" t="0"/>
          <a:stretch/>
        </p:blipFill>
        <p:spPr>
          <a:xfrm>
            <a:off x="6477265" y="329826"/>
            <a:ext cx="578689" cy="569821"/>
          </a:xfrm>
          <a:prstGeom prst="rect">
            <a:avLst/>
          </a:prstGeom>
          <a:noFill/>
          <a:ln>
            <a:noFill/>
          </a:ln>
        </p:spPr>
      </p:pic>
      <p:pic>
        <p:nvPicPr>
          <p:cNvPr id="111" name="Google Shape;111;p1"/>
          <p:cNvPicPr preferRelativeResize="0"/>
          <p:nvPr/>
        </p:nvPicPr>
        <p:blipFill rotWithShape="1">
          <a:blip r:embed="rId9">
            <a:alphaModFix/>
          </a:blip>
          <a:srcRect b="0" l="0" r="0" t="0"/>
          <a:stretch/>
        </p:blipFill>
        <p:spPr>
          <a:xfrm>
            <a:off x="8004841" y="5740465"/>
            <a:ext cx="578690" cy="569821"/>
          </a:xfrm>
          <a:prstGeom prst="rect">
            <a:avLst/>
          </a:prstGeom>
          <a:noFill/>
          <a:ln>
            <a:noFill/>
          </a:ln>
        </p:spPr>
      </p:pic>
      <p:pic>
        <p:nvPicPr>
          <p:cNvPr id="112" name="Google Shape;112;p1"/>
          <p:cNvPicPr preferRelativeResize="0"/>
          <p:nvPr/>
        </p:nvPicPr>
        <p:blipFill rotWithShape="1">
          <a:blip r:embed="rId10">
            <a:alphaModFix/>
          </a:blip>
          <a:srcRect b="0" l="0" r="0" t="0"/>
          <a:stretch/>
        </p:blipFill>
        <p:spPr>
          <a:xfrm>
            <a:off x="5048567" y="3510405"/>
            <a:ext cx="2972574" cy="1999779"/>
          </a:xfrm>
          <a:prstGeom prst="rect">
            <a:avLst/>
          </a:prstGeom>
          <a:noFill/>
          <a:ln>
            <a:noFill/>
          </a:ln>
        </p:spPr>
      </p:pic>
      <p:pic>
        <p:nvPicPr>
          <p:cNvPr id="113" name="Google Shape;113;p1"/>
          <p:cNvPicPr preferRelativeResize="0"/>
          <p:nvPr/>
        </p:nvPicPr>
        <p:blipFill rotWithShape="1">
          <a:blip r:embed="rId11">
            <a:alphaModFix/>
          </a:blip>
          <a:srcRect b="0" l="0" r="0" t="0"/>
          <a:stretch/>
        </p:blipFill>
        <p:spPr>
          <a:xfrm>
            <a:off x="5023032" y="3483572"/>
            <a:ext cx="3011657" cy="2055187"/>
          </a:xfrm>
          <a:prstGeom prst="rect">
            <a:avLst/>
          </a:prstGeom>
          <a:noFill/>
          <a:ln>
            <a:noFill/>
          </a:ln>
        </p:spPr>
      </p:pic>
      <p:pic>
        <p:nvPicPr>
          <p:cNvPr id="114" name="Google Shape;114;p1"/>
          <p:cNvPicPr preferRelativeResize="0"/>
          <p:nvPr/>
        </p:nvPicPr>
        <p:blipFill rotWithShape="1">
          <a:blip r:embed="rId12">
            <a:alphaModFix/>
          </a:blip>
          <a:srcRect b="16684" l="0" r="0" t="16685"/>
          <a:stretch/>
        </p:blipFill>
        <p:spPr>
          <a:xfrm>
            <a:off x="7420534" y="2411255"/>
            <a:ext cx="1332466" cy="1332466"/>
          </a:xfrm>
          <a:prstGeom prst="ellipse">
            <a:avLst/>
          </a:prstGeom>
          <a:noFill/>
          <a:ln>
            <a:noFill/>
          </a:ln>
        </p:spPr>
      </p:pic>
      <p:pic>
        <p:nvPicPr>
          <p:cNvPr id="115" name="Google Shape;115;p1"/>
          <p:cNvPicPr preferRelativeResize="0"/>
          <p:nvPr/>
        </p:nvPicPr>
        <p:blipFill rotWithShape="1">
          <a:blip r:embed="rId13">
            <a:alphaModFix/>
          </a:blip>
          <a:srcRect b="0" l="0" r="0" t="0"/>
          <a:stretch/>
        </p:blipFill>
        <p:spPr>
          <a:xfrm>
            <a:off x="7375044" y="2370172"/>
            <a:ext cx="1450967" cy="1450967"/>
          </a:xfrm>
          <a:prstGeom prst="ellipse">
            <a:avLst/>
          </a:prstGeom>
          <a:noFill/>
          <a:ln>
            <a:noFill/>
          </a:ln>
        </p:spPr>
      </p:pic>
      <p:sp>
        <p:nvSpPr>
          <p:cNvPr id="116" name="Google Shape;116;p1"/>
          <p:cNvSpPr txBox="1"/>
          <p:nvPr>
            <p:ph idx="4294967295" type="ctrTitle"/>
          </p:nvPr>
        </p:nvSpPr>
        <p:spPr>
          <a:xfrm>
            <a:off x="233204" y="1924050"/>
            <a:ext cx="3236745" cy="455295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accent3"/>
              </a:buClr>
              <a:buSzPts val="2800"/>
              <a:buFont typeface="Georgia"/>
              <a:buNone/>
            </a:pPr>
            <a:r>
              <a:rPr b="1" i="0" lang="en-US" sz="2800" u="none" cap="none" strike="noStrike">
                <a:solidFill>
                  <a:schemeClr val="accent3"/>
                </a:solidFill>
                <a:latin typeface="Georgia"/>
                <a:ea typeface="Georgia"/>
                <a:cs typeface="Georgia"/>
                <a:sym typeface="Georgia"/>
              </a:rPr>
              <a:t>Ms. Golledge’s</a:t>
            </a:r>
            <a:br>
              <a:rPr b="1" i="0" lang="en-US" sz="2800" u="none" cap="none" strike="noStrike">
                <a:solidFill>
                  <a:schemeClr val="accent3"/>
                </a:solidFill>
                <a:latin typeface="Georgia"/>
                <a:ea typeface="Georgia"/>
                <a:cs typeface="Georgia"/>
                <a:sym typeface="Georgia"/>
              </a:rPr>
            </a:br>
            <a:r>
              <a:rPr b="1" i="0" lang="en-US" sz="2800" u="none" cap="none" strike="noStrike">
                <a:solidFill>
                  <a:schemeClr val="accent3"/>
                </a:solidFill>
                <a:latin typeface="Georgia"/>
                <a:ea typeface="Georgia"/>
                <a:cs typeface="Georgia"/>
                <a:sym typeface="Georgia"/>
              </a:rPr>
              <a:t>Washington, D.C. Trip</a:t>
            </a:r>
            <a:br>
              <a:rPr b="0" i="0" lang="en-US" sz="3200" u="none" cap="none" strike="noStrike">
                <a:solidFill>
                  <a:schemeClr val="accent2"/>
                </a:solidFill>
                <a:latin typeface="Arial"/>
                <a:ea typeface="Arial"/>
                <a:cs typeface="Arial"/>
                <a:sym typeface="Arial"/>
              </a:rPr>
            </a:br>
            <a:br>
              <a:rPr b="0" i="0" lang="en-US" sz="2200" u="none" cap="none" strike="noStrike">
                <a:solidFill>
                  <a:schemeClr val="accent2"/>
                </a:solidFill>
                <a:latin typeface="Arial"/>
                <a:ea typeface="Arial"/>
                <a:cs typeface="Arial"/>
                <a:sym typeface="Arial"/>
              </a:rPr>
            </a:br>
            <a:br>
              <a:rPr b="0" i="0" lang="en-US" sz="2200" u="none" cap="none" strike="noStrike">
                <a:solidFill>
                  <a:schemeClr val="accent2"/>
                </a:solidFill>
                <a:latin typeface="Arial"/>
                <a:ea typeface="Arial"/>
                <a:cs typeface="Arial"/>
                <a:sym typeface="Arial"/>
              </a:rPr>
            </a:br>
            <a:endParaRPr b="0" i="0" sz="1600" u="none" cap="none" strike="noStrike">
              <a:solidFill>
                <a:schemeClr val="lt1"/>
              </a:solidFill>
              <a:latin typeface="Arial"/>
              <a:ea typeface="Arial"/>
              <a:cs typeface="Arial"/>
              <a:sym typeface="Arial"/>
            </a:endParaRPr>
          </a:p>
        </p:txBody>
      </p:sp>
      <p:grpSp>
        <p:nvGrpSpPr>
          <p:cNvPr id="117" name="Google Shape;117;p1"/>
          <p:cNvGrpSpPr/>
          <p:nvPr/>
        </p:nvGrpSpPr>
        <p:grpSpPr>
          <a:xfrm>
            <a:off x="4305867" y="4865678"/>
            <a:ext cx="1159697" cy="1159697"/>
            <a:chOff x="8019991" y="2540506"/>
            <a:chExt cx="1159697" cy="1159697"/>
          </a:xfrm>
        </p:grpSpPr>
        <p:pic>
          <p:nvPicPr>
            <p:cNvPr id="118" name="Google Shape;118;p1"/>
            <p:cNvPicPr preferRelativeResize="0"/>
            <p:nvPr/>
          </p:nvPicPr>
          <p:blipFill rotWithShape="1">
            <a:blip r:embed="rId14">
              <a:alphaModFix/>
            </a:blip>
            <a:srcRect b="0" l="19444" r="19444" t="0"/>
            <a:stretch/>
          </p:blipFill>
          <p:spPr>
            <a:xfrm>
              <a:off x="8056074" y="2574481"/>
              <a:ext cx="1087926" cy="1087926"/>
            </a:xfrm>
            <a:prstGeom prst="ellipse">
              <a:avLst/>
            </a:prstGeom>
            <a:noFill/>
            <a:ln>
              <a:noFill/>
            </a:ln>
          </p:spPr>
        </p:pic>
        <p:pic>
          <p:nvPicPr>
            <p:cNvPr id="119" name="Google Shape;119;p1"/>
            <p:cNvPicPr preferRelativeResize="0"/>
            <p:nvPr/>
          </p:nvPicPr>
          <p:blipFill rotWithShape="1">
            <a:blip r:embed="rId15">
              <a:alphaModFix/>
            </a:blip>
            <a:srcRect b="0" l="0" r="0" t="0"/>
            <a:stretch/>
          </p:blipFill>
          <p:spPr>
            <a:xfrm>
              <a:off x="8019991" y="2540506"/>
              <a:ext cx="1159697" cy="1159697"/>
            </a:xfrm>
            <a:prstGeom prst="ellipse">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A picture containing scene, way, road, grass&#10;&#10;Description automatically generated" id="223" name="Google Shape;223;p10"/>
          <p:cNvPicPr preferRelativeResize="0"/>
          <p:nvPr/>
        </p:nvPicPr>
        <p:blipFill rotWithShape="1">
          <a:blip r:embed="rId3">
            <a:alphaModFix/>
          </a:blip>
          <a:srcRect b="0" l="0" r="0" t="0"/>
          <a:stretch/>
        </p:blipFill>
        <p:spPr>
          <a:xfrm>
            <a:off x="4683480" y="3188314"/>
            <a:ext cx="4334123" cy="2871217"/>
          </a:xfrm>
          <a:prstGeom prst="rect">
            <a:avLst/>
          </a:prstGeom>
          <a:noFill/>
          <a:ln>
            <a:noFill/>
          </a:ln>
        </p:spPr>
      </p:pic>
      <p:pic>
        <p:nvPicPr>
          <p:cNvPr descr="A white building with columns and a flag on top&#10;&#10;Description automatically generated with medium confidence" id="224" name="Google Shape;224;p10"/>
          <p:cNvPicPr preferRelativeResize="0"/>
          <p:nvPr/>
        </p:nvPicPr>
        <p:blipFill rotWithShape="1">
          <a:blip r:embed="rId4">
            <a:alphaModFix/>
          </a:blip>
          <a:srcRect b="0" l="0" r="0" t="0"/>
          <a:stretch/>
        </p:blipFill>
        <p:spPr>
          <a:xfrm>
            <a:off x="126398" y="118089"/>
            <a:ext cx="4444670" cy="2962024"/>
          </a:xfrm>
          <a:prstGeom prst="rect">
            <a:avLst/>
          </a:prstGeom>
          <a:noFill/>
          <a:ln>
            <a:noFill/>
          </a:ln>
        </p:spPr>
      </p:pic>
      <p:pic>
        <p:nvPicPr>
          <p:cNvPr descr="A picture containing outdoor, person, old&#10;&#10;Description automatically generated" id="225" name="Google Shape;225;p10"/>
          <p:cNvPicPr preferRelativeResize="0"/>
          <p:nvPr/>
        </p:nvPicPr>
        <p:blipFill rotWithShape="1">
          <a:blip r:embed="rId5">
            <a:alphaModFix/>
          </a:blip>
          <a:srcRect b="0" l="0" r="2119" t="0"/>
          <a:stretch/>
        </p:blipFill>
        <p:spPr>
          <a:xfrm>
            <a:off x="4683480" y="118089"/>
            <a:ext cx="4334123" cy="2962024"/>
          </a:xfrm>
          <a:prstGeom prst="rect">
            <a:avLst/>
          </a:prstGeom>
          <a:noFill/>
          <a:ln>
            <a:noFill/>
          </a:ln>
        </p:spPr>
      </p:pic>
      <p:pic>
        <p:nvPicPr>
          <p:cNvPr id="226" name="Google Shape;226;p10"/>
          <p:cNvPicPr preferRelativeResize="0"/>
          <p:nvPr/>
        </p:nvPicPr>
        <p:blipFill rotWithShape="1">
          <a:blip r:embed="rId6">
            <a:alphaModFix/>
          </a:blip>
          <a:srcRect b="0" l="0" r="0" t="3706"/>
          <a:stretch/>
        </p:blipFill>
        <p:spPr>
          <a:xfrm>
            <a:off x="126397" y="3188314"/>
            <a:ext cx="4444670" cy="2871217"/>
          </a:xfrm>
          <a:prstGeom prst="rect">
            <a:avLst/>
          </a:prstGeom>
          <a:noFill/>
          <a:ln>
            <a:noFill/>
          </a:ln>
        </p:spPr>
      </p:pic>
      <p:pic>
        <p:nvPicPr>
          <p:cNvPr id="227" name="Google Shape;227;p10"/>
          <p:cNvPicPr preferRelativeResize="0"/>
          <p:nvPr/>
        </p:nvPicPr>
        <p:blipFill rotWithShape="1">
          <a:blip r:embed="rId7">
            <a:alphaModFix/>
          </a:blip>
          <a:srcRect b="0" l="0" r="0" t="0"/>
          <a:stretch/>
        </p:blipFill>
        <p:spPr>
          <a:xfrm rot="10800000">
            <a:off x="1680083" y="5210677"/>
            <a:ext cx="2685114" cy="545590"/>
          </a:xfrm>
          <a:prstGeom prst="rect">
            <a:avLst/>
          </a:prstGeom>
          <a:noFill/>
          <a:ln>
            <a:noFill/>
          </a:ln>
        </p:spPr>
      </p:pic>
      <p:sp>
        <p:nvSpPr>
          <p:cNvPr id="228" name="Google Shape;228;p10"/>
          <p:cNvSpPr txBox="1"/>
          <p:nvPr/>
        </p:nvSpPr>
        <p:spPr>
          <a:xfrm>
            <a:off x="1885950" y="5313023"/>
            <a:ext cx="2479250"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400"/>
              <a:buFont typeface="Comic Sans MS"/>
              <a:buNone/>
            </a:pPr>
            <a:r>
              <a:rPr b="0" i="1" lang="en-US" sz="1400" u="none" cap="none" strike="noStrike">
                <a:solidFill>
                  <a:srgbClr val="093254"/>
                </a:solidFill>
                <a:latin typeface="Comic Sans MS"/>
                <a:ea typeface="Comic Sans MS"/>
                <a:cs typeface="Comic Sans MS"/>
                <a:sym typeface="Comic Sans MS"/>
              </a:rPr>
              <a:t>Vietnam Veterans Memorial</a:t>
            </a:r>
            <a:endParaRPr/>
          </a:p>
        </p:txBody>
      </p:sp>
      <p:pic>
        <p:nvPicPr>
          <p:cNvPr id="229" name="Google Shape;229;p10"/>
          <p:cNvPicPr preferRelativeResize="0"/>
          <p:nvPr/>
        </p:nvPicPr>
        <p:blipFill rotWithShape="1">
          <a:blip r:embed="rId8">
            <a:alphaModFix/>
          </a:blip>
          <a:srcRect b="0" l="0" r="0" t="0"/>
          <a:stretch/>
        </p:blipFill>
        <p:spPr>
          <a:xfrm rot="10800000">
            <a:off x="263710" y="291986"/>
            <a:ext cx="1622240" cy="551446"/>
          </a:xfrm>
          <a:prstGeom prst="rect">
            <a:avLst/>
          </a:prstGeom>
          <a:noFill/>
          <a:ln>
            <a:noFill/>
          </a:ln>
        </p:spPr>
      </p:pic>
      <p:sp>
        <p:nvSpPr>
          <p:cNvPr id="230" name="Google Shape;230;p10"/>
          <p:cNvSpPr txBox="1"/>
          <p:nvPr/>
        </p:nvSpPr>
        <p:spPr>
          <a:xfrm>
            <a:off x="447556" y="400188"/>
            <a:ext cx="1311698"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400"/>
              <a:buFont typeface="Comic Sans MS"/>
              <a:buNone/>
            </a:pPr>
            <a:r>
              <a:rPr b="0" i="1" lang="en-US" sz="1400" u="none" cap="none" strike="noStrike">
                <a:solidFill>
                  <a:srgbClr val="093254"/>
                </a:solidFill>
                <a:latin typeface="Comic Sans MS"/>
                <a:ea typeface="Comic Sans MS"/>
                <a:cs typeface="Comic Sans MS"/>
                <a:sym typeface="Comic Sans MS"/>
              </a:rPr>
              <a:t>White House</a:t>
            </a:r>
            <a:endParaRPr/>
          </a:p>
        </p:txBody>
      </p:sp>
      <p:pic>
        <p:nvPicPr>
          <p:cNvPr id="231" name="Google Shape;231;p10"/>
          <p:cNvPicPr preferRelativeResize="0"/>
          <p:nvPr/>
        </p:nvPicPr>
        <p:blipFill rotWithShape="1">
          <a:blip r:embed="rId9">
            <a:alphaModFix/>
          </a:blip>
          <a:srcRect b="0" l="0" r="0" t="0"/>
          <a:stretch/>
        </p:blipFill>
        <p:spPr>
          <a:xfrm rot="10800000">
            <a:off x="6354396" y="5255639"/>
            <a:ext cx="2351449" cy="545590"/>
          </a:xfrm>
          <a:prstGeom prst="rect">
            <a:avLst/>
          </a:prstGeom>
          <a:noFill/>
          <a:ln>
            <a:noFill/>
          </a:ln>
        </p:spPr>
      </p:pic>
      <p:sp>
        <p:nvSpPr>
          <p:cNvPr id="232" name="Google Shape;232;p10"/>
          <p:cNvSpPr txBox="1"/>
          <p:nvPr/>
        </p:nvSpPr>
        <p:spPr>
          <a:xfrm>
            <a:off x="6534150" y="5357985"/>
            <a:ext cx="2171698"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400"/>
              <a:buFont typeface="Comic Sans MS"/>
              <a:buNone/>
            </a:pPr>
            <a:r>
              <a:rPr b="0" i="1" lang="en-US" sz="1400" u="none" cap="none" strike="noStrike">
                <a:solidFill>
                  <a:srgbClr val="093254"/>
                </a:solidFill>
                <a:latin typeface="Comic Sans MS"/>
                <a:ea typeface="Comic Sans MS"/>
                <a:cs typeface="Comic Sans MS"/>
                <a:sym typeface="Comic Sans MS"/>
              </a:rPr>
              <a:t>Washington Monument</a:t>
            </a:r>
            <a:endParaRPr/>
          </a:p>
        </p:txBody>
      </p:sp>
      <p:pic>
        <p:nvPicPr>
          <p:cNvPr id="233" name="Google Shape;233;p10"/>
          <p:cNvPicPr preferRelativeResize="0"/>
          <p:nvPr/>
        </p:nvPicPr>
        <p:blipFill rotWithShape="1">
          <a:blip r:embed="rId10">
            <a:alphaModFix/>
          </a:blip>
          <a:srcRect b="0" l="0" r="0" t="0"/>
          <a:stretch/>
        </p:blipFill>
        <p:spPr>
          <a:xfrm rot="10800000">
            <a:off x="6753225" y="2334374"/>
            <a:ext cx="2085972" cy="545590"/>
          </a:xfrm>
          <a:prstGeom prst="rect">
            <a:avLst/>
          </a:prstGeom>
          <a:noFill/>
          <a:ln>
            <a:noFill/>
          </a:ln>
        </p:spPr>
      </p:pic>
      <p:sp>
        <p:nvSpPr>
          <p:cNvPr id="234" name="Google Shape;234;p10"/>
          <p:cNvSpPr txBox="1"/>
          <p:nvPr/>
        </p:nvSpPr>
        <p:spPr>
          <a:xfrm>
            <a:off x="6894213" y="2421753"/>
            <a:ext cx="2085972"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400"/>
              <a:buFont typeface="Comic Sans MS"/>
              <a:buNone/>
            </a:pPr>
            <a:r>
              <a:rPr b="0" i="1" lang="en-US" sz="1400" u="none" cap="none" strike="noStrike">
                <a:solidFill>
                  <a:srgbClr val="093254"/>
                </a:solidFill>
                <a:latin typeface="Comic Sans MS"/>
                <a:ea typeface="Comic Sans MS"/>
                <a:cs typeface="Comic Sans MS"/>
                <a:sym typeface="Comic Sans MS"/>
              </a:rPr>
              <a:t>Korean War Memorial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8" name="Shape 238"/>
        <p:cNvGrpSpPr/>
        <p:nvPr/>
      </p:nvGrpSpPr>
      <p:grpSpPr>
        <a:xfrm>
          <a:off x="0" y="0"/>
          <a:ext cx="0" cy="0"/>
          <a:chOff x="0" y="0"/>
          <a:chExt cx="0" cy="0"/>
        </a:xfrm>
      </p:grpSpPr>
      <p:sp>
        <p:nvSpPr>
          <p:cNvPr id="239" name="Google Shape;239;p11"/>
          <p:cNvSpPr txBox="1"/>
          <p:nvPr/>
        </p:nvSpPr>
        <p:spPr>
          <a:xfrm>
            <a:off x="472271" y="452576"/>
            <a:ext cx="6622542" cy="106998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Georgia"/>
              <a:buNone/>
            </a:pPr>
            <a:r>
              <a:rPr b="1" i="0" lang="en-US" sz="3200" u="none" cap="none" strike="noStrike">
                <a:solidFill>
                  <a:schemeClr val="lt1"/>
                </a:solidFill>
                <a:latin typeface="Georgia"/>
                <a:ea typeface="Georgia"/>
                <a:cs typeface="Georgia"/>
                <a:sym typeface="Georgia"/>
              </a:rPr>
              <a:t>Our Trip Details</a:t>
            </a:r>
            <a:endParaRPr b="1" i="0" sz="3200" u="none" cap="none" strike="noStrike">
              <a:solidFill>
                <a:schemeClr val="lt1"/>
              </a:solidFill>
              <a:latin typeface="Georgia"/>
              <a:ea typeface="Georgia"/>
              <a:cs typeface="Georgia"/>
              <a:sym typeface="Georgia"/>
            </a:endParaRPr>
          </a:p>
        </p:txBody>
      </p:sp>
      <p:sp>
        <p:nvSpPr>
          <p:cNvPr id="240" name="Google Shape;240;p11"/>
          <p:cNvSpPr txBox="1"/>
          <p:nvPr/>
        </p:nvSpPr>
        <p:spPr>
          <a:xfrm>
            <a:off x="491519" y="900994"/>
            <a:ext cx="8199459" cy="452876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71CC98"/>
              </a:buClr>
              <a:buSzPts val="1900"/>
              <a:buFont typeface="Arial"/>
              <a:buNone/>
            </a:pPr>
            <a:r>
              <a:rPr b="1" i="0" lang="en-US" sz="1900" u="none" cap="none" strike="noStrike">
                <a:solidFill>
                  <a:srgbClr val="71CC98"/>
                </a:solidFill>
                <a:latin typeface="Arial"/>
                <a:ea typeface="Arial"/>
                <a:cs typeface="Arial"/>
                <a:sym typeface="Arial"/>
              </a:rPr>
              <a:t>Trip Dates: May 1</a:t>
            </a:r>
            <a:r>
              <a:rPr b="1" baseline="30000" i="0" lang="en-US" sz="1900" u="none" cap="none" strike="noStrike">
                <a:solidFill>
                  <a:srgbClr val="71CC98"/>
                </a:solidFill>
                <a:latin typeface="Arial"/>
                <a:ea typeface="Arial"/>
                <a:cs typeface="Arial"/>
                <a:sym typeface="Arial"/>
              </a:rPr>
              <a:t>st</a:t>
            </a:r>
            <a:r>
              <a:rPr b="1" i="0" lang="en-US" sz="1900" u="none" cap="none" strike="noStrike">
                <a:solidFill>
                  <a:srgbClr val="71CC98"/>
                </a:solidFill>
                <a:latin typeface="Arial"/>
                <a:ea typeface="Arial"/>
                <a:cs typeface="Arial"/>
                <a:sym typeface="Arial"/>
              </a:rPr>
              <a:t> – May 4</a:t>
            </a:r>
            <a:r>
              <a:rPr b="1" baseline="30000" i="0" lang="en-US" sz="1900" u="none" cap="none" strike="noStrike">
                <a:solidFill>
                  <a:srgbClr val="71CC98"/>
                </a:solidFill>
                <a:latin typeface="Arial"/>
                <a:ea typeface="Arial"/>
                <a:cs typeface="Arial"/>
                <a:sym typeface="Arial"/>
              </a:rPr>
              <a:t>th</a:t>
            </a:r>
            <a:r>
              <a:rPr b="1" i="0" lang="en-US" sz="1900" u="none" cap="none" strike="noStrike">
                <a:solidFill>
                  <a:srgbClr val="71CC98"/>
                </a:solidFill>
                <a:latin typeface="Arial"/>
                <a:ea typeface="Arial"/>
                <a:cs typeface="Arial"/>
                <a:sym typeface="Arial"/>
              </a:rPr>
              <a:t>, 2023</a:t>
            </a:r>
            <a:br>
              <a:rPr b="0" i="0" lang="en-US" sz="1900" u="none" cap="none" strike="noStrike">
                <a:solidFill>
                  <a:srgbClr val="093254"/>
                </a:solidFill>
                <a:latin typeface="Arial"/>
                <a:ea typeface="Arial"/>
                <a:cs typeface="Arial"/>
                <a:sym typeface="Arial"/>
              </a:rPr>
            </a:br>
            <a:r>
              <a:rPr b="1" i="0" lang="en-US" sz="1900" u="none" cap="none" strike="noStrike">
                <a:solidFill>
                  <a:srgbClr val="71CC98"/>
                </a:solidFill>
                <a:latin typeface="Arial"/>
                <a:ea typeface="Arial"/>
                <a:cs typeface="Arial"/>
                <a:sym typeface="Arial"/>
              </a:rPr>
              <a:t>Price: </a:t>
            </a:r>
            <a:r>
              <a:rPr b="0" i="0" lang="en-US" sz="1900" u="none" cap="none" strike="noStrike">
                <a:solidFill>
                  <a:srgbClr val="FFFFFF"/>
                </a:solidFill>
                <a:latin typeface="Arial"/>
                <a:ea typeface="Arial"/>
                <a:cs typeface="Arial"/>
                <a:sym typeface="Arial"/>
              </a:rPr>
              <a:t>$1,999 </a:t>
            </a:r>
            <a:br>
              <a:rPr b="0" i="0" lang="en-US" sz="1900" u="none" cap="none" strike="noStrike">
                <a:solidFill>
                  <a:srgbClr val="093254"/>
                </a:solidFill>
                <a:latin typeface="Arial"/>
                <a:ea typeface="Arial"/>
                <a:cs typeface="Arial"/>
                <a:sym typeface="Arial"/>
              </a:rPr>
            </a:br>
            <a:r>
              <a:rPr b="0" i="0" lang="en-US" sz="1900" u="none" cap="none" strike="noStrike">
                <a:solidFill>
                  <a:srgbClr val="093254"/>
                </a:solidFill>
                <a:latin typeface="Arial"/>
                <a:ea typeface="Arial"/>
                <a:cs typeface="Arial"/>
                <a:sym typeface="Arial"/>
              </a:rPr>
              <a:t>equired to secure your spot!</a:t>
            </a:r>
            <a:endParaRPr/>
          </a:p>
          <a:p>
            <a:pPr indent="0" lvl="0" marL="0" marR="0" rtl="0" algn="l">
              <a:lnSpc>
                <a:spcPct val="90000"/>
              </a:lnSpc>
              <a:spcBef>
                <a:spcPts val="0"/>
              </a:spcBef>
              <a:spcAft>
                <a:spcPts val="0"/>
              </a:spcAft>
              <a:buClr>
                <a:srgbClr val="093254"/>
              </a:buClr>
              <a:buSzPts val="1900"/>
              <a:buFont typeface="Arial"/>
              <a:buNone/>
            </a:pPr>
            <a:br>
              <a:rPr b="0" i="0" lang="en-US" sz="1900" u="none" cap="none" strike="noStrike">
                <a:solidFill>
                  <a:srgbClr val="093254"/>
                </a:solidFill>
                <a:latin typeface="Arial"/>
                <a:ea typeface="Arial"/>
                <a:cs typeface="Arial"/>
                <a:sym typeface="Arial"/>
              </a:rPr>
            </a:br>
            <a:r>
              <a:rPr b="1" i="0" lang="en-US" sz="1900" u="none" cap="none" strike="noStrike">
                <a:solidFill>
                  <a:srgbClr val="71CC98"/>
                </a:solidFill>
                <a:latin typeface="Arial"/>
                <a:ea typeface="Arial"/>
                <a:cs typeface="Arial"/>
                <a:sym typeface="Arial"/>
              </a:rPr>
              <a:t>Our Registration Deadline is:  </a:t>
            </a:r>
            <a:r>
              <a:rPr lang="en-US" sz="1900">
                <a:solidFill>
                  <a:srgbClr val="FFFFFF"/>
                </a:solidFill>
              </a:rPr>
              <a:t>January 31st, 2023</a:t>
            </a:r>
            <a:endParaRPr b="0" i="0" sz="1900" u="none" cap="none" strike="noStrike">
              <a:solidFill>
                <a:srgbClr val="FFFFFF"/>
              </a:solidFill>
              <a:latin typeface="Arial"/>
              <a:ea typeface="Arial"/>
              <a:cs typeface="Arial"/>
              <a:sym typeface="Arial"/>
            </a:endParaRPr>
          </a:p>
          <a:p>
            <a:pPr indent="0" lvl="0" marL="0" marR="0" rtl="0" algn="l">
              <a:lnSpc>
                <a:spcPct val="90000"/>
              </a:lnSpc>
              <a:spcBef>
                <a:spcPts val="0"/>
              </a:spcBef>
              <a:spcAft>
                <a:spcPts val="0"/>
              </a:spcAft>
              <a:buClr>
                <a:schemeClr val="accent1"/>
              </a:buClr>
              <a:buSzPts val="1900"/>
              <a:buFont typeface="Arial"/>
              <a:buNone/>
            </a:pPr>
            <a:r>
              <a:t/>
            </a:r>
            <a:endParaRPr b="0" i="0" sz="1900" u="none" cap="none" strike="noStrike">
              <a:solidFill>
                <a:srgbClr val="FFFFFF"/>
              </a:solidFill>
              <a:latin typeface="Arial"/>
              <a:ea typeface="Arial"/>
              <a:cs typeface="Arial"/>
              <a:sym typeface="Arial"/>
            </a:endParaRPr>
          </a:p>
          <a:p>
            <a:pPr indent="0" lvl="0" marL="0" marR="0" rtl="0" algn="l">
              <a:lnSpc>
                <a:spcPct val="90000"/>
              </a:lnSpc>
              <a:spcBef>
                <a:spcPts val="0"/>
              </a:spcBef>
              <a:spcAft>
                <a:spcPts val="0"/>
              </a:spcAft>
              <a:buClr>
                <a:srgbClr val="71CC98"/>
              </a:buClr>
              <a:buSzPts val="1900"/>
              <a:buFont typeface="Arial"/>
              <a:buNone/>
            </a:pPr>
            <a:r>
              <a:rPr b="1" i="0" lang="en-US" sz="1900" u="none" cap="none" strike="noStrike">
                <a:solidFill>
                  <a:srgbClr val="71CC98"/>
                </a:solidFill>
                <a:latin typeface="Arial"/>
                <a:ea typeface="Arial"/>
                <a:cs typeface="Arial"/>
                <a:sym typeface="Arial"/>
              </a:rPr>
              <a:t>Trip ID:  </a:t>
            </a:r>
            <a:r>
              <a:rPr b="0" i="0" lang="en-US" sz="1900" u="none" cap="none" strike="noStrike">
                <a:solidFill>
                  <a:srgbClr val="FFFFFF"/>
                </a:solidFill>
                <a:latin typeface="Arial"/>
                <a:ea typeface="Arial"/>
                <a:cs typeface="Arial"/>
                <a:sym typeface="Arial"/>
              </a:rPr>
              <a:t>202060</a:t>
            </a:r>
            <a:endParaRPr b="1" i="0" sz="19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rgbClr val="71CC98"/>
              </a:buClr>
              <a:buSzPts val="1900"/>
              <a:buFont typeface="Arial"/>
              <a:buNone/>
            </a:pPr>
            <a:r>
              <a:rPr b="1" i="0" lang="en-US" sz="1900" u="none" cap="none" strike="noStrike">
                <a:solidFill>
                  <a:srgbClr val="71CC98"/>
                </a:solidFill>
                <a:latin typeface="Arial"/>
                <a:ea typeface="Arial"/>
                <a:cs typeface="Arial"/>
                <a:sym typeface="Arial"/>
              </a:rPr>
              <a:t>Full Refund Protection Plan:  $239</a:t>
            </a:r>
            <a:endParaRPr b="0" i="0" sz="19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900"/>
              <a:buFont typeface="Arial"/>
              <a:buNone/>
            </a:pPr>
            <a:r>
              <a:rPr b="0" i="0" lang="en-US" sz="1900" u="none" cap="none" strike="noStrike">
                <a:solidFill>
                  <a:schemeClr val="lt1"/>
                </a:solidFill>
                <a:latin typeface="Arial"/>
                <a:ea typeface="Arial"/>
                <a:cs typeface="Arial"/>
                <a:sym typeface="Arial"/>
              </a:rPr>
              <a:t>Provides a full refund of all monies paid to WorldStrides </a:t>
            </a:r>
            <a:r>
              <a:rPr b="0" i="0" lang="en-US" sz="1400" u="none" cap="none" strike="noStrike">
                <a:solidFill>
                  <a:schemeClr val="lt1"/>
                </a:solidFill>
                <a:latin typeface="Arial"/>
                <a:ea typeface="Arial"/>
                <a:cs typeface="Arial"/>
                <a:sym typeface="Arial"/>
              </a:rPr>
              <a:t>(minus the cost of the FRP program)</a:t>
            </a:r>
            <a:r>
              <a:rPr b="0" i="0" lang="en-US" sz="1900" u="none" cap="none" strike="noStrike">
                <a:solidFill>
                  <a:schemeClr val="lt1"/>
                </a:solidFill>
                <a:latin typeface="Arial"/>
                <a:ea typeface="Arial"/>
                <a:cs typeface="Arial"/>
                <a:sym typeface="Arial"/>
              </a:rPr>
              <a:t> should you have to cancel for any reason. </a:t>
            </a:r>
            <a:endParaRPr/>
          </a:p>
          <a:p>
            <a:pPr indent="0" lvl="0" marL="0" marR="0" rtl="0" algn="l">
              <a:lnSpc>
                <a:spcPct val="90000"/>
              </a:lnSpc>
              <a:spcBef>
                <a:spcPts val="0"/>
              </a:spcBef>
              <a:spcAft>
                <a:spcPts val="0"/>
              </a:spcAft>
              <a:buClr>
                <a:schemeClr val="accent1"/>
              </a:buClr>
              <a:buSzPts val="1750"/>
              <a:buFont typeface="Arial"/>
              <a:buNone/>
            </a:pPr>
            <a:r>
              <a:t/>
            </a:r>
            <a:endParaRPr b="0" i="0" sz="1750" u="none" cap="none" strike="noStrike">
              <a:solidFill>
                <a:srgbClr val="093254"/>
              </a:solidFill>
              <a:latin typeface="Arial"/>
              <a:ea typeface="Arial"/>
              <a:cs typeface="Arial"/>
              <a:sym typeface="Arial"/>
            </a:endParaRPr>
          </a:p>
        </p:txBody>
      </p:sp>
      <p:pic>
        <p:nvPicPr>
          <p:cNvPr id="241" name="Google Shape;241;p11"/>
          <p:cNvPicPr preferRelativeResize="0"/>
          <p:nvPr/>
        </p:nvPicPr>
        <p:blipFill rotWithShape="1">
          <a:blip r:embed="rId3">
            <a:alphaModFix/>
          </a:blip>
          <a:srcRect b="0" l="0" r="0" t="0"/>
          <a:stretch/>
        </p:blipFill>
        <p:spPr>
          <a:xfrm>
            <a:off x="3590925" y="5021873"/>
            <a:ext cx="5238750" cy="11726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5" name="Shape 245"/>
        <p:cNvGrpSpPr/>
        <p:nvPr/>
      </p:nvGrpSpPr>
      <p:grpSpPr>
        <a:xfrm>
          <a:off x="0" y="0"/>
          <a:ext cx="0" cy="0"/>
          <a:chOff x="0" y="0"/>
          <a:chExt cx="0" cy="0"/>
        </a:xfrm>
      </p:grpSpPr>
      <p:pic>
        <p:nvPicPr>
          <p:cNvPr descr="Shape, circle&#10;&#10;Description automatically generated" id="246" name="Google Shape;246;p12"/>
          <p:cNvPicPr preferRelativeResize="0"/>
          <p:nvPr/>
        </p:nvPicPr>
        <p:blipFill rotWithShape="1">
          <a:blip r:embed="rId3">
            <a:alphaModFix/>
          </a:blip>
          <a:srcRect b="0" l="0" r="0" t="0"/>
          <a:stretch/>
        </p:blipFill>
        <p:spPr>
          <a:xfrm>
            <a:off x="2647192" y="5363576"/>
            <a:ext cx="6597883" cy="2781514"/>
          </a:xfrm>
          <a:prstGeom prst="rect">
            <a:avLst/>
          </a:prstGeom>
          <a:noFill/>
          <a:ln>
            <a:noFill/>
          </a:ln>
        </p:spPr>
      </p:pic>
      <p:sp>
        <p:nvSpPr>
          <p:cNvPr id="247" name="Google Shape;247;p12"/>
          <p:cNvSpPr txBox="1"/>
          <p:nvPr>
            <p:ph type="title"/>
          </p:nvPr>
        </p:nvSpPr>
        <p:spPr>
          <a:xfrm>
            <a:off x="628650" y="373153"/>
            <a:ext cx="7886700" cy="8698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2"/>
              </a:buClr>
              <a:buSzPts val="3200"/>
              <a:buFont typeface="Georgia"/>
              <a:buNone/>
            </a:pPr>
            <a:r>
              <a:rPr b="1" lang="en-US">
                <a:solidFill>
                  <a:schemeClr val="accent2"/>
                </a:solidFill>
                <a:latin typeface="Georgia"/>
                <a:ea typeface="Georgia"/>
                <a:cs typeface="Georgia"/>
                <a:sym typeface="Georgia"/>
              </a:rPr>
              <a:t>Thank You for Attending!</a:t>
            </a:r>
            <a:endParaRPr/>
          </a:p>
        </p:txBody>
      </p:sp>
      <p:sp>
        <p:nvSpPr>
          <p:cNvPr id="248" name="Google Shape;248;p12"/>
          <p:cNvSpPr txBox="1"/>
          <p:nvPr>
            <p:ph idx="1" type="body"/>
          </p:nvPr>
        </p:nvSpPr>
        <p:spPr>
          <a:xfrm>
            <a:off x="628650" y="1315270"/>
            <a:ext cx="7886700" cy="11187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00"/>
              <a:buNone/>
            </a:pPr>
            <a:r>
              <a:rPr b="1" lang="en-US" sz="2600">
                <a:solidFill>
                  <a:schemeClr val="lt1"/>
                </a:solidFill>
              </a:rPr>
              <a:t>Sign up TONIGHT! </a:t>
            </a:r>
            <a:br>
              <a:rPr b="1" lang="en-US" sz="2600">
                <a:solidFill>
                  <a:schemeClr val="lt1"/>
                </a:solidFill>
              </a:rPr>
            </a:br>
            <a:br>
              <a:rPr b="1" lang="en-US" sz="400">
                <a:solidFill>
                  <a:schemeClr val="lt1"/>
                </a:solidFill>
              </a:rPr>
            </a:br>
            <a:r>
              <a:rPr b="1" lang="en-US" sz="2600">
                <a:solidFill>
                  <a:schemeClr val="lt1"/>
                </a:solidFill>
              </a:rPr>
              <a:t>Our Trip ID is 202060</a:t>
            </a:r>
            <a:br>
              <a:rPr b="1" lang="en-US" sz="2600">
                <a:solidFill>
                  <a:schemeClr val="lt1"/>
                </a:solidFill>
              </a:rPr>
            </a:br>
            <a:endParaRPr b="1" sz="1000">
              <a:solidFill>
                <a:schemeClr val="lt1"/>
              </a:solidFill>
            </a:endParaRPr>
          </a:p>
        </p:txBody>
      </p:sp>
      <p:pic>
        <p:nvPicPr>
          <p:cNvPr id="249" name="Google Shape;249;p12"/>
          <p:cNvPicPr preferRelativeResize="0"/>
          <p:nvPr/>
        </p:nvPicPr>
        <p:blipFill rotWithShape="1">
          <a:blip r:embed="rId4">
            <a:alphaModFix/>
          </a:blip>
          <a:srcRect b="0" l="0" r="0" t="0"/>
          <a:stretch/>
        </p:blipFill>
        <p:spPr>
          <a:xfrm>
            <a:off x="689522" y="2758451"/>
            <a:ext cx="689885" cy="423870"/>
          </a:xfrm>
          <a:prstGeom prst="rect">
            <a:avLst/>
          </a:prstGeom>
          <a:noFill/>
          <a:ln>
            <a:noFill/>
          </a:ln>
        </p:spPr>
      </p:pic>
      <p:sp>
        <p:nvSpPr>
          <p:cNvPr id="250" name="Google Shape;250;p12"/>
          <p:cNvSpPr/>
          <p:nvPr/>
        </p:nvSpPr>
        <p:spPr>
          <a:xfrm>
            <a:off x="1524518" y="2753636"/>
            <a:ext cx="590293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D2A9CF"/>
              </a:buClr>
              <a:buSzPts val="2200"/>
              <a:buFont typeface="Arial"/>
              <a:buNone/>
            </a:pPr>
            <a:r>
              <a:rPr b="1" i="0" lang="en-US" sz="2200" u="none" cap="none" strike="noStrike">
                <a:solidFill>
                  <a:srgbClr val="D2A9CF"/>
                </a:solidFill>
                <a:latin typeface="Arial"/>
                <a:ea typeface="Arial"/>
                <a:cs typeface="Arial"/>
                <a:sym typeface="Arial"/>
              </a:rPr>
              <a:t>Online: </a:t>
            </a:r>
            <a:r>
              <a:rPr b="0" i="0" lang="en-US" sz="2200" u="none" cap="none" strike="noStrike">
                <a:solidFill>
                  <a:srgbClr val="D2A9CF"/>
                </a:solidFill>
                <a:latin typeface="Arial"/>
                <a:ea typeface="Arial"/>
                <a:cs typeface="Arial"/>
                <a:sym typeface="Arial"/>
              </a:rPr>
              <a:t>worldstrides.com/register</a:t>
            </a:r>
            <a:endParaRPr/>
          </a:p>
        </p:txBody>
      </p:sp>
      <p:pic>
        <p:nvPicPr>
          <p:cNvPr id="251" name="Google Shape;251;p12"/>
          <p:cNvPicPr preferRelativeResize="0"/>
          <p:nvPr/>
        </p:nvPicPr>
        <p:blipFill rotWithShape="1">
          <a:blip r:embed="rId5">
            <a:alphaModFix/>
          </a:blip>
          <a:srcRect b="0" l="0" r="0" t="0"/>
          <a:stretch/>
        </p:blipFill>
        <p:spPr>
          <a:xfrm>
            <a:off x="731379" y="3471713"/>
            <a:ext cx="606170" cy="651607"/>
          </a:xfrm>
          <a:prstGeom prst="rect">
            <a:avLst/>
          </a:prstGeom>
          <a:noFill/>
          <a:ln>
            <a:noFill/>
          </a:ln>
        </p:spPr>
      </p:pic>
      <p:sp>
        <p:nvSpPr>
          <p:cNvPr id="252" name="Google Shape;252;p12"/>
          <p:cNvSpPr/>
          <p:nvPr/>
        </p:nvSpPr>
        <p:spPr>
          <a:xfrm>
            <a:off x="1524518" y="3581426"/>
            <a:ext cx="5902938"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1D3CA"/>
              </a:buClr>
              <a:buSzPts val="2200"/>
              <a:buFont typeface="Arial"/>
              <a:buNone/>
            </a:pPr>
            <a:r>
              <a:rPr b="1" i="0" lang="en-US" sz="2200" u="none" cap="none" strike="noStrike">
                <a:solidFill>
                  <a:srgbClr val="91D3CA"/>
                </a:solidFill>
                <a:latin typeface="Arial"/>
                <a:ea typeface="Arial"/>
                <a:cs typeface="Arial"/>
                <a:sym typeface="Arial"/>
              </a:rPr>
              <a:t>Phone: </a:t>
            </a:r>
            <a:r>
              <a:rPr b="0" i="0" lang="en-US" sz="2200" u="none" cap="none" strike="noStrike">
                <a:solidFill>
                  <a:srgbClr val="91D3CA"/>
                </a:solidFill>
                <a:latin typeface="Arial"/>
                <a:ea typeface="Arial"/>
                <a:cs typeface="Arial"/>
                <a:sym typeface="Arial"/>
              </a:rPr>
              <a:t>800-468-5899</a:t>
            </a:r>
            <a:endParaRPr/>
          </a:p>
        </p:txBody>
      </p:sp>
      <p:sp>
        <p:nvSpPr>
          <p:cNvPr id="253" name="Google Shape;253;p12"/>
          <p:cNvSpPr/>
          <p:nvPr/>
        </p:nvSpPr>
        <p:spPr>
          <a:xfrm>
            <a:off x="1524524" y="4409225"/>
            <a:ext cx="7082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CC393"/>
              </a:buClr>
              <a:buSzPts val="2200"/>
              <a:buFont typeface="Arial"/>
              <a:buNone/>
            </a:pPr>
            <a:r>
              <a:rPr b="1" i="0" lang="en-US" sz="2200" u="none" cap="none" strike="noStrike">
                <a:solidFill>
                  <a:srgbClr val="6CC393"/>
                </a:solidFill>
                <a:latin typeface="Arial"/>
                <a:ea typeface="Arial"/>
                <a:cs typeface="Arial"/>
                <a:sym typeface="Arial"/>
              </a:rPr>
              <a:t>Questions? </a:t>
            </a:r>
            <a:br>
              <a:rPr b="1" i="0" lang="en-US" sz="2200" u="none" cap="none" strike="noStrike">
                <a:solidFill>
                  <a:srgbClr val="6CC393"/>
                </a:solidFill>
                <a:latin typeface="Arial"/>
                <a:ea typeface="Arial"/>
                <a:cs typeface="Arial"/>
                <a:sym typeface="Arial"/>
              </a:rPr>
            </a:br>
            <a:r>
              <a:rPr b="0" i="0" lang="en-US" sz="2200" u="none" cap="none" strike="noStrike">
                <a:solidFill>
                  <a:srgbClr val="6CC393"/>
                </a:solidFill>
                <a:latin typeface="Arial"/>
                <a:ea typeface="Arial"/>
                <a:cs typeface="Arial"/>
                <a:sym typeface="Arial"/>
              </a:rPr>
              <a:t>Email </a:t>
            </a:r>
            <a:r>
              <a:rPr lang="en-US" sz="2200">
                <a:solidFill>
                  <a:srgbClr val="6CC393"/>
                </a:solidFill>
              </a:rPr>
              <a:t>leannegolledge@gmail.com</a:t>
            </a:r>
            <a:endParaRPr b="1" i="0" sz="2200" u="none" cap="none" strike="noStrike">
              <a:solidFill>
                <a:srgbClr val="6CC393"/>
              </a:solidFill>
              <a:latin typeface="Arial"/>
              <a:ea typeface="Arial"/>
              <a:cs typeface="Arial"/>
              <a:sym typeface="Arial"/>
            </a:endParaRPr>
          </a:p>
        </p:txBody>
      </p:sp>
      <p:pic>
        <p:nvPicPr>
          <p:cNvPr id="254" name="Google Shape;254;p12"/>
          <p:cNvPicPr preferRelativeResize="0"/>
          <p:nvPr/>
        </p:nvPicPr>
        <p:blipFill rotWithShape="1">
          <a:blip r:embed="rId6">
            <a:alphaModFix/>
          </a:blip>
          <a:srcRect b="0" l="0" r="0" t="0"/>
          <a:stretch/>
        </p:blipFill>
        <p:spPr>
          <a:xfrm>
            <a:off x="731379" y="4422994"/>
            <a:ext cx="689885" cy="535458"/>
          </a:xfrm>
          <a:prstGeom prst="rect">
            <a:avLst/>
          </a:prstGeom>
          <a:noFill/>
          <a:ln>
            <a:noFill/>
          </a:ln>
        </p:spPr>
      </p:pic>
      <p:sp>
        <p:nvSpPr>
          <p:cNvPr id="255" name="Google Shape;255;p12"/>
          <p:cNvSpPr txBox="1"/>
          <p:nvPr/>
        </p:nvSpPr>
        <p:spPr>
          <a:xfrm>
            <a:off x="3219450" y="5894118"/>
            <a:ext cx="5533644" cy="68105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93254"/>
              </a:buClr>
              <a:buSzPts val="2100"/>
              <a:buFont typeface="Arial"/>
              <a:buNone/>
            </a:pPr>
            <a:r>
              <a:rPr b="1" i="0" lang="en-US" sz="2100" u="none" cap="none" strike="noStrike">
                <a:solidFill>
                  <a:srgbClr val="093254"/>
                </a:solidFill>
                <a:latin typeface="Georgia"/>
                <a:ea typeface="Georgia"/>
                <a:cs typeface="Georgia"/>
                <a:sym typeface="Georgia"/>
              </a:rPr>
              <a:t>We can’t wait to see you all in </a:t>
            </a:r>
            <a:br>
              <a:rPr b="1" i="0" lang="en-US" sz="2100" u="none" cap="none" strike="noStrike">
                <a:solidFill>
                  <a:srgbClr val="093254"/>
                </a:solidFill>
                <a:latin typeface="Georgia"/>
                <a:ea typeface="Georgia"/>
                <a:cs typeface="Georgia"/>
                <a:sym typeface="Georgia"/>
              </a:rPr>
            </a:br>
            <a:r>
              <a:rPr b="1" i="0" lang="en-US" sz="2100" u="none" cap="none" strike="noStrike">
                <a:solidFill>
                  <a:srgbClr val="093254"/>
                </a:solidFill>
                <a:latin typeface="Georgia"/>
                <a:ea typeface="Georgia"/>
                <a:cs typeface="Georgia"/>
                <a:sym typeface="Georgia"/>
              </a:rPr>
              <a:t>Washington, D.C.!</a:t>
            </a:r>
            <a:endParaRPr b="0" i="0" sz="2100" u="none" cap="none" strike="noStrike">
              <a:solidFill>
                <a:srgbClr val="093254"/>
              </a:solidFill>
              <a:latin typeface="Georgia"/>
              <a:ea typeface="Georgia"/>
              <a:cs typeface="Georgia"/>
              <a:sym typeface="Georgia"/>
            </a:endParaRPr>
          </a:p>
        </p:txBody>
      </p:sp>
      <p:pic>
        <p:nvPicPr>
          <p:cNvPr id="256" name="Google Shape;256;p12"/>
          <p:cNvPicPr preferRelativeResize="0"/>
          <p:nvPr/>
        </p:nvPicPr>
        <p:blipFill rotWithShape="1">
          <a:blip r:embed="rId7">
            <a:alphaModFix/>
          </a:blip>
          <a:srcRect b="0" l="0" r="0" t="0"/>
          <a:stretch/>
        </p:blipFill>
        <p:spPr>
          <a:xfrm>
            <a:off x="8291819" y="947206"/>
            <a:ext cx="725612" cy="368064"/>
          </a:xfrm>
          <a:prstGeom prst="rect">
            <a:avLst/>
          </a:prstGeom>
          <a:noFill/>
          <a:ln>
            <a:noFill/>
          </a:ln>
        </p:spPr>
      </p:pic>
      <p:pic>
        <p:nvPicPr>
          <p:cNvPr id="257" name="Google Shape;257;p12"/>
          <p:cNvPicPr preferRelativeResize="0"/>
          <p:nvPr/>
        </p:nvPicPr>
        <p:blipFill rotWithShape="1">
          <a:blip r:embed="rId7">
            <a:alphaModFix/>
          </a:blip>
          <a:srcRect b="0" l="0" r="0" t="0"/>
          <a:stretch/>
        </p:blipFill>
        <p:spPr>
          <a:xfrm>
            <a:off x="6294710" y="1379208"/>
            <a:ext cx="725612" cy="368064"/>
          </a:xfrm>
          <a:prstGeom prst="rect">
            <a:avLst/>
          </a:prstGeom>
          <a:noFill/>
          <a:ln>
            <a:noFill/>
          </a:ln>
        </p:spPr>
      </p:pic>
      <p:pic>
        <p:nvPicPr>
          <p:cNvPr id="258" name="Google Shape;258;p12"/>
          <p:cNvPicPr preferRelativeResize="0"/>
          <p:nvPr/>
        </p:nvPicPr>
        <p:blipFill rotWithShape="1">
          <a:blip r:embed="rId8">
            <a:alphaModFix/>
          </a:blip>
          <a:srcRect b="0" l="0" r="0" t="0"/>
          <a:stretch/>
        </p:blipFill>
        <p:spPr>
          <a:xfrm rot="-1074197">
            <a:off x="7074497" y="1670465"/>
            <a:ext cx="1822938" cy="940683"/>
          </a:xfrm>
          <a:prstGeom prst="rect">
            <a:avLst/>
          </a:prstGeom>
          <a:noFill/>
          <a:ln>
            <a:noFill/>
          </a:ln>
        </p:spPr>
      </p:pic>
      <p:pic>
        <p:nvPicPr>
          <p:cNvPr id="259" name="Google Shape;259;p12"/>
          <p:cNvPicPr preferRelativeResize="0"/>
          <p:nvPr/>
        </p:nvPicPr>
        <p:blipFill rotWithShape="1">
          <a:blip r:embed="rId9">
            <a:alphaModFix/>
          </a:blip>
          <a:srcRect b="0" l="0" r="0" t="0"/>
          <a:stretch/>
        </p:blipFill>
        <p:spPr>
          <a:xfrm rot="-1092639">
            <a:off x="5426749" y="-156900"/>
            <a:ext cx="3688842" cy="292605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3" name="Shape 123"/>
        <p:cNvGrpSpPr/>
        <p:nvPr/>
      </p:nvGrpSpPr>
      <p:grpSpPr>
        <a:xfrm>
          <a:off x="0" y="0"/>
          <a:ext cx="0" cy="0"/>
          <a:chOff x="0" y="0"/>
          <a:chExt cx="0" cy="0"/>
        </a:xfrm>
      </p:grpSpPr>
      <p:pic>
        <p:nvPicPr>
          <p:cNvPr id="124" name="Google Shape;124;p2"/>
          <p:cNvPicPr preferRelativeResize="0"/>
          <p:nvPr/>
        </p:nvPicPr>
        <p:blipFill rotWithShape="1">
          <a:blip r:embed="rId3">
            <a:alphaModFix/>
          </a:blip>
          <a:srcRect b="0" l="0" r="0" t="0"/>
          <a:stretch/>
        </p:blipFill>
        <p:spPr>
          <a:xfrm>
            <a:off x="-918779" y="1948509"/>
            <a:ext cx="4831656" cy="3220507"/>
          </a:xfrm>
          <a:prstGeom prst="rect">
            <a:avLst/>
          </a:prstGeom>
          <a:noFill/>
          <a:ln>
            <a:noFill/>
          </a:ln>
        </p:spPr>
      </p:pic>
      <p:sp>
        <p:nvSpPr>
          <p:cNvPr id="125" name="Google Shape;125;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800"/>
              <a:buFont typeface="Georgia"/>
              <a:buNone/>
            </a:pPr>
            <a:r>
              <a:rPr b="1" lang="en-US" sz="3800">
                <a:solidFill>
                  <a:schemeClr val="lt1"/>
                </a:solidFill>
                <a:latin typeface="Georgia"/>
                <a:ea typeface="Georgia"/>
                <a:cs typeface="Georgia"/>
                <a:sym typeface="Georgia"/>
              </a:rPr>
              <a:t>In This Meeting…</a:t>
            </a:r>
            <a:endParaRPr/>
          </a:p>
        </p:txBody>
      </p:sp>
      <p:sp>
        <p:nvSpPr>
          <p:cNvPr id="126" name="Google Shape;126;p2"/>
          <p:cNvSpPr/>
          <p:nvPr/>
        </p:nvSpPr>
        <p:spPr>
          <a:xfrm>
            <a:off x="5585489" y="1866516"/>
            <a:ext cx="2929861"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FFFFFF"/>
                </a:solidFill>
                <a:latin typeface="Arial"/>
                <a:ea typeface="Arial"/>
                <a:cs typeface="Arial"/>
                <a:sym typeface="Arial"/>
              </a:rPr>
              <a:t>Our Trip</a:t>
            </a:r>
            <a:r>
              <a:rPr b="0" i="0" lang="en-US" sz="2000" u="none" cap="none" strike="noStrike">
                <a:solidFill>
                  <a:srgbClr val="FFFFFF"/>
                </a:solidFill>
                <a:latin typeface="Arial"/>
                <a:ea typeface="Arial"/>
                <a:cs typeface="Arial"/>
                <a:sym typeface="Arial"/>
              </a:rPr>
              <a:t> </a:t>
            </a:r>
            <a:r>
              <a:rPr b="0" i="0" lang="en-US" sz="1500" u="none" cap="none" strike="noStrike">
                <a:solidFill>
                  <a:srgbClr val="FFFFFF"/>
                </a:solidFill>
                <a:latin typeface="Arial"/>
                <a:ea typeface="Arial"/>
                <a:cs typeface="Arial"/>
                <a:sym typeface="Arial"/>
              </a:rPr>
              <a:t>and all that we’re going to see and do</a:t>
            </a:r>
            <a:endParaRPr/>
          </a:p>
        </p:txBody>
      </p:sp>
      <p:sp>
        <p:nvSpPr>
          <p:cNvPr id="127" name="Google Shape;127;p2"/>
          <p:cNvSpPr/>
          <p:nvPr/>
        </p:nvSpPr>
        <p:spPr>
          <a:xfrm>
            <a:off x="4331947" y="1664592"/>
            <a:ext cx="141242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1D3CA"/>
              </a:buClr>
              <a:buSzPts val="4800"/>
              <a:buFont typeface="Georgia"/>
              <a:buNone/>
            </a:pPr>
            <a:r>
              <a:rPr b="1" i="0" lang="en-US" sz="4800" u="none" cap="none" strike="noStrike">
                <a:solidFill>
                  <a:srgbClr val="91D3CA"/>
                </a:solidFill>
                <a:latin typeface="Georgia"/>
                <a:ea typeface="Georgia"/>
                <a:cs typeface="Georgia"/>
                <a:sym typeface="Georgia"/>
              </a:rPr>
              <a:t>01</a:t>
            </a:r>
            <a:endParaRPr/>
          </a:p>
        </p:txBody>
      </p:sp>
      <p:sp>
        <p:nvSpPr>
          <p:cNvPr id="128" name="Google Shape;128;p2"/>
          <p:cNvSpPr/>
          <p:nvPr/>
        </p:nvSpPr>
        <p:spPr>
          <a:xfrm>
            <a:off x="5585489" y="2746064"/>
            <a:ext cx="3279485"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What’s Included </a:t>
            </a:r>
            <a:r>
              <a:rPr b="0" i="0" lang="en-US" sz="1500" u="none" cap="none" strike="noStrike">
                <a:solidFill>
                  <a:srgbClr val="FFFFFF"/>
                </a:solidFill>
                <a:latin typeface="Arial"/>
                <a:ea typeface="Arial"/>
                <a:cs typeface="Arial"/>
                <a:sym typeface="Arial"/>
              </a:rPr>
              <a:t>in our travel program</a:t>
            </a:r>
            <a:endParaRPr b="0" i="0" sz="1500" u="none" cap="none" strike="noStrike">
              <a:solidFill>
                <a:srgbClr val="FFFFFF"/>
              </a:solidFill>
              <a:latin typeface="Arial"/>
              <a:ea typeface="Arial"/>
              <a:cs typeface="Arial"/>
              <a:sym typeface="Arial"/>
            </a:endParaRPr>
          </a:p>
        </p:txBody>
      </p:sp>
      <p:sp>
        <p:nvSpPr>
          <p:cNvPr id="129" name="Google Shape;129;p2"/>
          <p:cNvSpPr/>
          <p:nvPr/>
        </p:nvSpPr>
        <p:spPr>
          <a:xfrm>
            <a:off x="4331947" y="2535246"/>
            <a:ext cx="141242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1D3CA"/>
              </a:buClr>
              <a:buSzPts val="4800"/>
              <a:buFont typeface="Georgia"/>
              <a:buNone/>
            </a:pPr>
            <a:r>
              <a:rPr b="1" i="0" lang="en-US" sz="4800" u="none" cap="none" strike="noStrike">
                <a:solidFill>
                  <a:srgbClr val="91D3CA"/>
                </a:solidFill>
                <a:latin typeface="Georgia"/>
                <a:ea typeface="Georgia"/>
                <a:cs typeface="Georgia"/>
                <a:sym typeface="Georgia"/>
              </a:rPr>
              <a:t>02</a:t>
            </a:r>
            <a:endParaRPr/>
          </a:p>
        </p:txBody>
      </p:sp>
      <p:sp>
        <p:nvSpPr>
          <p:cNvPr id="130" name="Google Shape;130;p2"/>
          <p:cNvSpPr/>
          <p:nvPr/>
        </p:nvSpPr>
        <p:spPr>
          <a:xfrm>
            <a:off x="5574264" y="4787598"/>
            <a:ext cx="2929861"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FFFFFF"/>
                </a:solidFill>
                <a:latin typeface="Arial"/>
                <a:ea typeface="Arial"/>
                <a:cs typeface="Arial"/>
                <a:sym typeface="Arial"/>
              </a:rPr>
              <a:t>How to Sign Up </a:t>
            </a:r>
            <a:r>
              <a:rPr b="0" i="0" lang="en-US" sz="1500" u="none" cap="none" strike="noStrike">
                <a:solidFill>
                  <a:srgbClr val="FFFFFF"/>
                </a:solidFill>
                <a:latin typeface="Arial"/>
                <a:ea typeface="Arial"/>
                <a:cs typeface="Arial"/>
                <a:sym typeface="Arial"/>
              </a:rPr>
              <a:t>for this incredible opportunity </a:t>
            </a:r>
            <a:endParaRPr b="0" i="0" sz="1500" u="none" cap="none" strike="noStrike">
              <a:solidFill>
                <a:srgbClr val="FFFFFF"/>
              </a:solidFill>
              <a:latin typeface="Arial"/>
              <a:ea typeface="Arial"/>
              <a:cs typeface="Arial"/>
              <a:sym typeface="Arial"/>
            </a:endParaRPr>
          </a:p>
        </p:txBody>
      </p:sp>
      <p:sp>
        <p:nvSpPr>
          <p:cNvPr id="131" name="Google Shape;131;p2"/>
          <p:cNvSpPr/>
          <p:nvPr/>
        </p:nvSpPr>
        <p:spPr>
          <a:xfrm>
            <a:off x="4320722" y="4552498"/>
            <a:ext cx="141242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1D3CA"/>
              </a:buClr>
              <a:buSzPts val="4800"/>
              <a:buFont typeface="Georgia"/>
              <a:buNone/>
            </a:pPr>
            <a:r>
              <a:rPr b="1" i="0" lang="en-US" sz="4800" u="none" cap="none" strike="noStrike">
                <a:solidFill>
                  <a:srgbClr val="91D3CA"/>
                </a:solidFill>
                <a:latin typeface="Georgia"/>
                <a:ea typeface="Georgia"/>
                <a:cs typeface="Georgia"/>
                <a:sym typeface="Georgia"/>
              </a:rPr>
              <a:t>04</a:t>
            </a:r>
            <a:endParaRPr/>
          </a:p>
        </p:txBody>
      </p:sp>
      <p:pic>
        <p:nvPicPr>
          <p:cNvPr id="132" name="Google Shape;132;p2"/>
          <p:cNvPicPr preferRelativeResize="0"/>
          <p:nvPr/>
        </p:nvPicPr>
        <p:blipFill rotWithShape="1">
          <a:blip r:embed="rId4">
            <a:alphaModFix/>
          </a:blip>
          <a:srcRect b="0" l="0" r="0" t="0"/>
          <a:stretch/>
        </p:blipFill>
        <p:spPr>
          <a:xfrm>
            <a:off x="-472963" y="1933191"/>
            <a:ext cx="4395711" cy="3296783"/>
          </a:xfrm>
          <a:prstGeom prst="rect">
            <a:avLst/>
          </a:prstGeom>
          <a:noFill/>
          <a:ln>
            <a:noFill/>
          </a:ln>
        </p:spPr>
      </p:pic>
      <p:sp>
        <p:nvSpPr>
          <p:cNvPr id="133" name="Google Shape;133;p2"/>
          <p:cNvSpPr/>
          <p:nvPr/>
        </p:nvSpPr>
        <p:spPr>
          <a:xfrm>
            <a:off x="5574264" y="3659109"/>
            <a:ext cx="2941086"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FFFFFF"/>
                </a:solidFill>
                <a:latin typeface="Arial"/>
                <a:ea typeface="Arial"/>
                <a:cs typeface="Arial"/>
                <a:sym typeface="Arial"/>
              </a:rPr>
              <a:t>Our Travel Partner </a:t>
            </a:r>
            <a:r>
              <a:rPr b="0" i="0" lang="en-US" sz="1500" u="none" cap="none" strike="noStrike">
                <a:solidFill>
                  <a:srgbClr val="FFFFFF"/>
                </a:solidFill>
                <a:latin typeface="Arial"/>
                <a:ea typeface="Arial"/>
                <a:cs typeface="Arial"/>
                <a:sym typeface="Arial"/>
              </a:rPr>
              <a:t>WorldStrides and why we are so excited to work with them</a:t>
            </a:r>
            <a:endParaRPr/>
          </a:p>
        </p:txBody>
      </p:sp>
      <p:sp>
        <p:nvSpPr>
          <p:cNvPr id="134" name="Google Shape;134;p2"/>
          <p:cNvSpPr/>
          <p:nvPr/>
        </p:nvSpPr>
        <p:spPr>
          <a:xfrm>
            <a:off x="4320722" y="3424009"/>
            <a:ext cx="141242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1D3CA"/>
              </a:buClr>
              <a:buSzPts val="4800"/>
              <a:buFont typeface="Georgia"/>
              <a:buNone/>
            </a:pPr>
            <a:r>
              <a:rPr b="1" i="0" lang="en-US" sz="4800" u="none" cap="none" strike="noStrike">
                <a:solidFill>
                  <a:srgbClr val="91D3CA"/>
                </a:solidFill>
                <a:latin typeface="Georgia"/>
                <a:ea typeface="Georgia"/>
                <a:cs typeface="Georgia"/>
                <a:sym typeface="Georgia"/>
              </a:rPr>
              <a:t>03</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8" name="Shape 138"/>
        <p:cNvGrpSpPr/>
        <p:nvPr/>
      </p:nvGrpSpPr>
      <p:grpSpPr>
        <a:xfrm>
          <a:off x="0" y="0"/>
          <a:ext cx="0" cy="0"/>
          <a:chOff x="0" y="0"/>
          <a:chExt cx="0" cy="0"/>
        </a:xfrm>
      </p:grpSpPr>
      <p:sp>
        <p:nvSpPr>
          <p:cNvPr id="139" name="Google Shape;139;p3"/>
          <p:cNvSpPr txBox="1"/>
          <p:nvPr>
            <p:ph type="title"/>
          </p:nvPr>
        </p:nvSpPr>
        <p:spPr>
          <a:xfrm>
            <a:off x="585025" y="245858"/>
            <a:ext cx="705021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1D3CA"/>
              </a:buClr>
              <a:buSzPts val="3300"/>
              <a:buFont typeface="Georgia"/>
              <a:buNone/>
            </a:pPr>
            <a:r>
              <a:rPr b="1" lang="en-US" sz="3300">
                <a:solidFill>
                  <a:srgbClr val="91D3CA"/>
                </a:solidFill>
                <a:latin typeface="Georgia"/>
                <a:ea typeface="Georgia"/>
                <a:cs typeface="Georgia"/>
                <a:sym typeface="Georgia"/>
              </a:rPr>
              <a:t>A Trip You’ll Remember for Years to Come</a:t>
            </a:r>
            <a:endParaRPr/>
          </a:p>
        </p:txBody>
      </p:sp>
      <p:sp>
        <p:nvSpPr>
          <p:cNvPr id="140" name="Google Shape;140;p3"/>
          <p:cNvSpPr txBox="1"/>
          <p:nvPr/>
        </p:nvSpPr>
        <p:spPr>
          <a:xfrm>
            <a:off x="6032167" y="6089383"/>
            <a:ext cx="266246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93254"/>
              </a:buClr>
              <a:buSzPts val="1000"/>
              <a:buFont typeface="Arial"/>
              <a:buNone/>
            </a:pPr>
            <a:r>
              <a:rPr b="0" i="0" lang="en-US" sz="1000" u="none" cap="none" strike="noStrike">
                <a:solidFill>
                  <a:srgbClr val="093254"/>
                </a:solidFill>
                <a:latin typeface="Arial"/>
                <a:ea typeface="Arial"/>
                <a:cs typeface="Arial"/>
                <a:sym typeface="Arial"/>
              </a:rPr>
              <a:t>Your source for info about the additional Covid-19 related health &amp; safety measures that will be in place for your trip. </a:t>
            </a:r>
            <a:endParaRPr/>
          </a:p>
        </p:txBody>
      </p:sp>
      <p:pic>
        <p:nvPicPr>
          <p:cNvPr id="141" name="Google Shape;141;p3"/>
          <p:cNvPicPr preferRelativeResize="0"/>
          <p:nvPr/>
        </p:nvPicPr>
        <p:blipFill rotWithShape="1">
          <a:blip r:embed="rId3">
            <a:alphaModFix/>
          </a:blip>
          <a:srcRect b="0" l="0" r="0" t="0"/>
          <a:stretch/>
        </p:blipFill>
        <p:spPr>
          <a:xfrm rot="-8439123">
            <a:off x="7080374" y="-782260"/>
            <a:ext cx="4384795" cy="3478092"/>
          </a:xfrm>
          <a:prstGeom prst="rect">
            <a:avLst/>
          </a:prstGeom>
          <a:noFill/>
          <a:ln>
            <a:noFill/>
          </a:ln>
        </p:spPr>
      </p:pic>
      <p:pic>
        <p:nvPicPr>
          <p:cNvPr id="142" name="Google Shape;142;p3"/>
          <p:cNvPicPr preferRelativeResize="0"/>
          <p:nvPr/>
        </p:nvPicPr>
        <p:blipFill rotWithShape="1">
          <a:blip r:embed="rId3">
            <a:alphaModFix/>
          </a:blip>
          <a:srcRect b="0" l="0" r="0" t="0"/>
          <a:stretch/>
        </p:blipFill>
        <p:spPr>
          <a:xfrm>
            <a:off x="-1952763" y="4409971"/>
            <a:ext cx="4384795" cy="3478092"/>
          </a:xfrm>
          <a:prstGeom prst="rect">
            <a:avLst/>
          </a:prstGeom>
          <a:noFill/>
          <a:ln>
            <a:noFill/>
          </a:ln>
        </p:spPr>
      </p:pic>
      <p:pic>
        <p:nvPicPr>
          <p:cNvPr id="143" name="Google Shape;143;p3" title="WorldStrides DC Student Travel Video.mp4"/>
          <p:cNvPicPr preferRelativeResize="0"/>
          <p:nvPr/>
        </p:nvPicPr>
        <p:blipFill rotWithShape="1">
          <a:blip r:embed="rId4">
            <a:alphaModFix/>
          </a:blip>
          <a:srcRect b="0" l="0" r="0" t="0"/>
          <a:stretch/>
        </p:blipFill>
        <p:spPr>
          <a:xfrm>
            <a:off x="585025" y="1591219"/>
            <a:ext cx="7973950" cy="448534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1D3CA">
            <a:alpha val="74901"/>
          </a:srgbClr>
        </a:solidFill>
      </p:bgPr>
    </p:bg>
    <p:spTree>
      <p:nvGrpSpPr>
        <p:cNvPr id="147" name="Shape 147"/>
        <p:cNvGrpSpPr/>
        <p:nvPr/>
      </p:nvGrpSpPr>
      <p:grpSpPr>
        <a:xfrm>
          <a:off x="0" y="0"/>
          <a:ext cx="0" cy="0"/>
          <a:chOff x="0" y="0"/>
          <a:chExt cx="0" cy="0"/>
        </a:xfrm>
      </p:grpSpPr>
      <p:pic>
        <p:nvPicPr>
          <p:cNvPr id="148" name="Google Shape;148;p4"/>
          <p:cNvPicPr preferRelativeResize="0"/>
          <p:nvPr/>
        </p:nvPicPr>
        <p:blipFill rotWithShape="1">
          <a:blip r:embed="rId3">
            <a:alphaModFix/>
          </a:blip>
          <a:srcRect b="0" l="0" r="0" t="0"/>
          <a:stretch/>
        </p:blipFill>
        <p:spPr>
          <a:xfrm>
            <a:off x="-1634737" y="4890568"/>
            <a:ext cx="3123312" cy="2477463"/>
          </a:xfrm>
          <a:prstGeom prst="rect">
            <a:avLst/>
          </a:prstGeom>
          <a:noFill/>
          <a:ln>
            <a:noFill/>
          </a:ln>
        </p:spPr>
      </p:pic>
      <p:pic>
        <p:nvPicPr>
          <p:cNvPr id="149" name="Google Shape;149;p4"/>
          <p:cNvPicPr preferRelativeResize="0"/>
          <p:nvPr/>
        </p:nvPicPr>
        <p:blipFill rotWithShape="1">
          <a:blip r:embed="rId4">
            <a:alphaModFix/>
          </a:blip>
          <a:srcRect b="0" l="0" r="0" t="0"/>
          <a:stretch/>
        </p:blipFill>
        <p:spPr>
          <a:xfrm rot="-621139">
            <a:off x="7582343" y="-779358"/>
            <a:ext cx="3123312" cy="2270848"/>
          </a:xfrm>
          <a:prstGeom prst="rect">
            <a:avLst/>
          </a:prstGeom>
          <a:noFill/>
          <a:ln>
            <a:noFill/>
          </a:ln>
        </p:spPr>
      </p:pic>
      <p:pic>
        <p:nvPicPr>
          <p:cNvPr descr="A picture containing tableware, plate, drawing&#10;&#10;Description automatically generated" id="150" name="Google Shape;150;p4"/>
          <p:cNvPicPr preferRelativeResize="0"/>
          <p:nvPr/>
        </p:nvPicPr>
        <p:blipFill rotWithShape="1">
          <a:blip r:embed="rId5">
            <a:alphaModFix/>
          </a:blip>
          <a:srcRect b="0" l="0" r="0" t="0"/>
          <a:stretch/>
        </p:blipFill>
        <p:spPr>
          <a:xfrm>
            <a:off x="720799" y="6312877"/>
            <a:ext cx="1503655" cy="367370"/>
          </a:xfrm>
          <a:prstGeom prst="rect">
            <a:avLst/>
          </a:prstGeom>
          <a:noFill/>
          <a:ln>
            <a:noFill/>
          </a:ln>
        </p:spPr>
      </p:pic>
      <p:pic>
        <p:nvPicPr>
          <p:cNvPr id="151" name="Google Shape;151;p4" title="WorldStrides Parent Presentation"/>
          <p:cNvPicPr preferRelativeResize="0"/>
          <p:nvPr/>
        </p:nvPicPr>
        <p:blipFill rotWithShape="1">
          <a:blip r:embed="rId6">
            <a:alphaModFix/>
          </a:blip>
          <a:srcRect b="0" l="0" r="0" t="0"/>
          <a:stretch/>
        </p:blipFill>
        <p:spPr>
          <a:xfrm>
            <a:off x="348974" y="785191"/>
            <a:ext cx="8410713" cy="47310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5"/>
          <p:cNvPicPr preferRelativeResize="0"/>
          <p:nvPr/>
        </p:nvPicPr>
        <p:blipFill rotWithShape="1">
          <a:blip r:embed="rId3">
            <a:alphaModFix/>
          </a:blip>
          <a:srcRect b="0" l="0" r="0" t="0"/>
          <a:stretch/>
        </p:blipFill>
        <p:spPr>
          <a:xfrm rot="10800000">
            <a:off x="326464" y="5226465"/>
            <a:ext cx="8474634" cy="682665"/>
          </a:xfrm>
          <a:prstGeom prst="rect">
            <a:avLst/>
          </a:prstGeom>
          <a:noFill/>
          <a:ln>
            <a:noFill/>
          </a:ln>
        </p:spPr>
      </p:pic>
      <p:sp>
        <p:nvSpPr>
          <p:cNvPr id="158" name="Google Shape;158;p5"/>
          <p:cNvSpPr txBox="1"/>
          <p:nvPr/>
        </p:nvSpPr>
        <p:spPr>
          <a:xfrm>
            <a:off x="523874" y="5251665"/>
            <a:ext cx="8277223" cy="657468"/>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850"/>
              <a:buFont typeface="Arial"/>
              <a:buNone/>
            </a:pPr>
            <a:r>
              <a:rPr b="1" i="1" lang="en-US" sz="1850" u="none" cap="none" strike="noStrike">
                <a:solidFill>
                  <a:srgbClr val="093254"/>
                </a:solidFill>
                <a:latin typeface="Arial"/>
                <a:ea typeface="Arial"/>
                <a:cs typeface="Arial"/>
                <a:sym typeface="Arial"/>
              </a:rPr>
              <a:t>Now for the fun part…let’s look at everything we’re going to do and see!</a:t>
            </a:r>
            <a:endParaRPr/>
          </a:p>
        </p:txBody>
      </p:sp>
      <p:pic>
        <p:nvPicPr>
          <p:cNvPr id="159" name="Google Shape;159;p5"/>
          <p:cNvPicPr preferRelativeResize="0"/>
          <p:nvPr/>
        </p:nvPicPr>
        <p:blipFill rotWithShape="1">
          <a:blip r:embed="rId4">
            <a:alphaModFix/>
          </a:blip>
          <a:srcRect b="0" l="0" r="0" t="0"/>
          <a:stretch/>
        </p:blipFill>
        <p:spPr>
          <a:xfrm>
            <a:off x="3316917" y="1140838"/>
            <a:ext cx="5697650" cy="3944527"/>
          </a:xfrm>
          <a:prstGeom prst="rect">
            <a:avLst/>
          </a:prstGeom>
          <a:noFill/>
          <a:ln>
            <a:noFill/>
          </a:ln>
        </p:spPr>
      </p:pic>
      <p:sp>
        <p:nvSpPr>
          <p:cNvPr id="160" name="Google Shape;160;p5"/>
          <p:cNvSpPr txBox="1"/>
          <p:nvPr/>
        </p:nvSpPr>
        <p:spPr>
          <a:xfrm>
            <a:off x="326464" y="1285875"/>
            <a:ext cx="2882551" cy="375961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5555"/>
              </a:lnSpc>
              <a:spcBef>
                <a:spcPts val="0"/>
              </a:spcBef>
              <a:spcAft>
                <a:spcPts val="0"/>
              </a:spcAft>
              <a:buClr>
                <a:srgbClr val="093254"/>
              </a:buClr>
              <a:buSzPts val="1800"/>
              <a:buFont typeface="Arial"/>
              <a:buChar char="•"/>
            </a:pPr>
            <a:r>
              <a:rPr b="0" i="0" lang="en-US" sz="1800" u="none" cap="none" strike="noStrike">
                <a:solidFill>
                  <a:srgbClr val="093254"/>
                </a:solidFill>
                <a:latin typeface="Arial"/>
                <a:ea typeface="Arial"/>
                <a:cs typeface="Arial"/>
                <a:sym typeface="Arial"/>
              </a:rPr>
              <a:t>Hotel Accommodations</a:t>
            </a:r>
            <a:endParaRPr/>
          </a:p>
          <a:p>
            <a:pPr indent="-342900" lvl="0" marL="342900" marR="0" rtl="0" algn="l">
              <a:lnSpc>
                <a:spcPct val="155555"/>
              </a:lnSpc>
              <a:spcBef>
                <a:spcPts val="0"/>
              </a:spcBef>
              <a:spcAft>
                <a:spcPts val="0"/>
              </a:spcAft>
              <a:buClr>
                <a:srgbClr val="093254"/>
              </a:buClr>
              <a:buSzPts val="1800"/>
              <a:buFont typeface="Arial"/>
              <a:buChar char="•"/>
            </a:pPr>
            <a:r>
              <a:rPr b="0" i="0" lang="en-US" sz="1800" u="none" cap="none" strike="noStrike">
                <a:solidFill>
                  <a:srgbClr val="093254"/>
                </a:solidFill>
                <a:latin typeface="Arial"/>
                <a:ea typeface="Arial"/>
                <a:cs typeface="Arial"/>
                <a:sym typeface="Arial"/>
              </a:rPr>
              <a:t>Transportation to &amp; from our destination, and throughout the trip</a:t>
            </a:r>
            <a:endParaRPr/>
          </a:p>
          <a:p>
            <a:pPr indent="-342900" lvl="0" marL="342900" marR="0" rtl="0" algn="l">
              <a:lnSpc>
                <a:spcPct val="155555"/>
              </a:lnSpc>
              <a:spcBef>
                <a:spcPts val="0"/>
              </a:spcBef>
              <a:spcAft>
                <a:spcPts val="0"/>
              </a:spcAft>
              <a:buClr>
                <a:srgbClr val="093254"/>
              </a:buClr>
              <a:buSzPts val="1800"/>
              <a:buFont typeface="Arial"/>
              <a:buChar char="•"/>
            </a:pPr>
            <a:r>
              <a:rPr b="0" i="0" lang="en-US" sz="1800" u="none" cap="none" strike="noStrike">
                <a:solidFill>
                  <a:srgbClr val="093254"/>
                </a:solidFill>
                <a:latin typeface="Arial"/>
                <a:ea typeface="Arial"/>
                <a:cs typeface="Arial"/>
                <a:sym typeface="Arial"/>
              </a:rPr>
              <a:t>Meals</a:t>
            </a:r>
            <a:endParaRPr/>
          </a:p>
          <a:p>
            <a:pPr indent="-342900" lvl="0" marL="342900" marR="0" rtl="0" algn="l">
              <a:lnSpc>
                <a:spcPct val="155555"/>
              </a:lnSpc>
              <a:spcBef>
                <a:spcPts val="0"/>
              </a:spcBef>
              <a:spcAft>
                <a:spcPts val="0"/>
              </a:spcAft>
              <a:buClr>
                <a:srgbClr val="093254"/>
              </a:buClr>
              <a:buSzPts val="1800"/>
              <a:buFont typeface="Arial"/>
              <a:buChar char="•"/>
            </a:pPr>
            <a:r>
              <a:rPr b="0" i="0" lang="en-US" sz="1800" u="none" cap="none" strike="noStrike">
                <a:solidFill>
                  <a:srgbClr val="093254"/>
                </a:solidFill>
                <a:latin typeface="Arial"/>
                <a:ea typeface="Arial"/>
                <a:cs typeface="Arial"/>
                <a:sym typeface="Arial"/>
              </a:rPr>
              <a:t>Attractions &amp; Activities</a:t>
            </a:r>
            <a:endParaRPr/>
          </a:p>
          <a:p>
            <a:pPr indent="-342900" lvl="0" marL="342900" marR="0" rtl="0" algn="l">
              <a:lnSpc>
                <a:spcPct val="155555"/>
              </a:lnSpc>
              <a:spcBef>
                <a:spcPts val="0"/>
              </a:spcBef>
              <a:spcAft>
                <a:spcPts val="0"/>
              </a:spcAft>
              <a:buClr>
                <a:srgbClr val="093254"/>
              </a:buClr>
              <a:buSzPts val="1800"/>
              <a:buFont typeface="Arial"/>
              <a:buChar char="•"/>
            </a:pPr>
            <a:r>
              <a:rPr b="0" i="0" lang="en-US" sz="1800" u="none" cap="none" strike="noStrike">
                <a:solidFill>
                  <a:srgbClr val="093254"/>
                </a:solidFill>
                <a:latin typeface="Arial"/>
                <a:ea typeface="Arial"/>
                <a:cs typeface="Arial"/>
                <a:sym typeface="Arial"/>
              </a:rPr>
              <a:t>Course Leader</a:t>
            </a:r>
            <a:endParaRPr/>
          </a:p>
          <a:p>
            <a:pPr indent="-342900" lvl="0" marL="342900" marR="0" rtl="0" algn="l">
              <a:lnSpc>
                <a:spcPct val="155555"/>
              </a:lnSpc>
              <a:spcBef>
                <a:spcPts val="0"/>
              </a:spcBef>
              <a:spcAft>
                <a:spcPts val="0"/>
              </a:spcAft>
              <a:buClr>
                <a:srgbClr val="093254"/>
              </a:buClr>
              <a:buSzPts val="1800"/>
              <a:buFont typeface="Arial"/>
              <a:buChar char="•"/>
            </a:pPr>
            <a:r>
              <a:rPr b="0" i="0" lang="en-US" sz="1800" u="none" cap="none" strike="noStrike">
                <a:solidFill>
                  <a:srgbClr val="093254"/>
                </a:solidFill>
                <a:latin typeface="Arial"/>
                <a:ea typeface="Arial"/>
                <a:cs typeface="Arial"/>
                <a:sym typeface="Arial"/>
              </a:rPr>
              <a:t>Academic Credit </a:t>
            </a:r>
            <a:endParaRPr/>
          </a:p>
          <a:p>
            <a:pPr indent="-342900" lvl="0" marL="342900" marR="0" rtl="0" algn="l">
              <a:lnSpc>
                <a:spcPct val="155555"/>
              </a:lnSpc>
              <a:spcBef>
                <a:spcPts val="0"/>
              </a:spcBef>
              <a:spcAft>
                <a:spcPts val="0"/>
              </a:spcAft>
              <a:buClr>
                <a:srgbClr val="093254"/>
              </a:buClr>
              <a:buSzPts val="1800"/>
              <a:buFont typeface="Arial"/>
              <a:buChar char="•"/>
            </a:pPr>
            <a:r>
              <a:rPr b="0" i="0" lang="en-US" sz="1800" u="none" cap="none" strike="noStrike">
                <a:solidFill>
                  <a:srgbClr val="093254"/>
                </a:solidFill>
                <a:latin typeface="Arial"/>
                <a:ea typeface="Arial"/>
                <a:cs typeface="Arial"/>
                <a:sym typeface="Arial"/>
              </a:rPr>
              <a:t>Discovery Journals</a:t>
            </a:r>
            <a:endParaRPr/>
          </a:p>
          <a:p>
            <a:pPr indent="-342900" lvl="0" marL="342900" marR="0" rtl="0" algn="l">
              <a:lnSpc>
                <a:spcPct val="155555"/>
              </a:lnSpc>
              <a:spcBef>
                <a:spcPts val="0"/>
              </a:spcBef>
              <a:spcAft>
                <a:spcPts val="0"/>
              </a:spcAft>
              <a:buClr>
                <a:srgbClr val="093254"/>
              </a:buClr>
              <a:buSzPts val="1800"/>
              <a:buFont typeface="Arial"/>
              <a:buChar char="•"/>
            </a:pPr>
            <a:r>
              <a:rPr b="0" i="0" lang="en-US" sz="1800" u="none" cap="none" strike="noStrike">
                <a:solidFill>
                  <a:srgbClr val="093254"/>
                </a:solidFill>
                <a:latin typeface="Arial"/>
                <a:ea typeface="Arial"/>
                <a:cs typeface="Arial"/>
                <a:sym typeface="Arial"/>
              </a:rPr>
              <a:t>Safety and Support</a:t>
            </a:r>
            <a:endParaRPr b="0" i="0" sz="1800" u="none" cap="none" strike="noStrike">
              <a:solidFill>
                <a:srgbClr val="093254"/>
              </a:solidFill>
              <a:latin typeface="Arial"/>
              <a:ea typeface="Arial"/>
              <a:cs typeface="Arial"/>
              <a:sym typeface="Arial"/>
            </a:endParaRPr>
          </a:p>
          <a:p>
            <a:pPr indent="-247650" lvl="0" marL="342900" marR="0" rtl="0" algn="l">
              <a:lnSpc>
                <a:spcPct val="120000"/>
              </a:lnSpc>
              <a:spcBef>
                <a:spcPts val="0"/>
              </a:spcBef>
              <a:spcAft>
                <a:spcPts val="0"/>
              </a:spcAft>
              <a:buClr>
                <a:schemeClr val="accent1"/>
              </a:buClr>
              <a:buSzPts val="1500"/>
              <a:buFont typeface="Arial"/>
              <a:buNone/>
            </a:pPr>
            <a:r>
              <a:t/>
            </a:r>
            <a:endParaRPr b="0" i="0" sz="1500" u="none" cap="none" strike="noStrike">
              <a:solidFill>
                <a:srgbClr val="093254"/>
              </a:solidFill>
              <a:latin typeface="Arial"/>
              <a:ea typeface="Arial"/>
              <a:cs typeface="Arial"/>
              <a:sym typeface="Arial"/>
            </a:endParaRPr>
          </a:p>
        </p:txBody>
      </p:sp>
      <p:sp>
        <p:nvSpPr>
          <p:cNvPr id="161" name="Google Shape;161;p5"/>
          <p:cNvSpPr txBox="1"/>
          <p:nvPr/>
        </p:nvSpPr>
        <p:spPr>
          <a:xfrm>
            <a:off x="334899" y="442701"/>
            <a:ext cx="7815465" cy="6981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3254"/>
              </a:buClr>
              <a:buSzPts val="3300"/>
              <a:buFont typeface="Georgia"/>
              <a:buNone/>
            </a:pPr>
            <a:r>
              <a:rPr b="1" i="0" lang="en-US" sz="3300" u="none" cap="none" strike="noStrike">
                <a:solidFill>
                  <a:srgbClr val="093254"/>
                </a:solidFill>
                <a:latin typeface="Georgia"/>
                <a:ea typeface="Georgia"/>
                <a:cs typeface="Georgia"/>
                <a:sym typeface="Georgia"/>
              </a:rPr>
              <a:t>Our Trip Includes</a:t>
            </a:r>
            <a:endParaRPr/>
          </a:p>
        </p:txBody>
      </p:sp>
      <p:pic>
        <p:nvPicPr>
          <p:cNvPr id="162" name="Google Shape;162;p5"/>
          <p:cNvPicPr preferRelativeResize="0"/>
          <p:nvPr/>
        </p:nvPicPr>
        <p:blipFill rotWithShape="1">
          <a:blip r:embed="rId5">
            <a:alphaModFix/>
          </a:blip>
          <a:srcRect b="0" l="0" r="0" t="0"/>
          <a:stretch/>
        </p:blipFill>
        <p:spPr>
          <a:xfrm>
            <a:off x="7195273" y="1121678"/>
            <a:ext cx="1755557" cy="1259036"/>
          </a:xfrm>
          <a:prstGeom prst="rect">
            <a:avLst/>
          </a:prstGeom>
          <a:noFill/>
          <a:ln>
            <a:noFill/>
          </a:ln>
        </p:spPr>
      </p:pic>
      <p:grpSp>
        <p:nvGrpSpPr>
          <p:cNvPr id="163" name="Google Shape;163;p5"/>
          <p:cNvGrpSpPr/>
          <p:nvPr/>
        </p:nvGrpSpPr>
        <p:grpSpPr>
          <a:xfrm>
            <a:off x="5638495" y="641692"/>
            <a:ext cx="1552039" cy="1552039"/>
            <a:chOff x="5596137" y="552301"/>
            <a:chExt cx="1552039" cy="1552039"/>
          </a:xfrm>
        </p:grpSpPr>
        <p:pic>
          <p:nvPicPr>
            <p:cNvPr id="164" name="Google Shape;164;p5"/>
            <p:cNvPicPr preferRelativeResize="0"/>
            <p:nvPr/>
          </p:nvPicPr>
          <p:blipFill rotWithShape="1">
            <a:blip r:embed="rId6">
              <a:alphaModFix/>
            </a:blip>
            <a:srcRect b="0" l="19709" r="19709" t="0"/>
            <a:stretch/>
          </p:blipFill>
          <p:spPr>
            <a:xfrm>
              <a:off x="5662239" y="601069"/>
              <a:ext cx="1448593" cy="1463040"/>
            </a:xfrm>
            <a:prstGeom prst="ellipse">
              <a:avLst/>
            </a:prstGeom>
            <a:noFill/>
            <a:ln>
              <a:noFill/>
            </a:ln>
          </p:spPr>
        </p:pic>
        <p:pic>
          <p:nvPicPr>
            <p:cNvPr id="165" name="Google Shape;165;p5"/>
            <p:cNvPicPr preferRelativeResize="0"/>
            <p:nvPr/>
          </p:nvPicPr>
          <p:blipFill rotWithShape="1">
            <a:blip r:embed="rId7">
              <a:alphaModFix/>
            </a:blip>
            <a:srcRect b="0" l="0" r="0" t="0"/>
            <a:stretch/>
          </p:blipFill>
          <p:spPr>
            <a:xfrm>
              <a:off x="5596137" y="552301"/>
              <a:ext cx="1552039" cy="1552039"/>
            </a:xfrm>
            <a:prstGeom prst="ellipse">
              <a:avLst/>
            </a:prstGeom>
            <a:noFill/>
            <a:ln>
              <a:noFill/>
            </a:ln>
          </p:spPr>
        </p:pic>
      </p:grpSp>
      <p:pic>
        <p:nvPicPr>
          <p:cNvPr id="166" name="Google Shape;166;p5"/>
          <p:cNvPicPr preferRelativeResize="0"/>
          <p:nvPr/>
        </p:nvPicPr>
        <p:blipFill rotWithShape="1">
          <a:blip r:embed="rId8">
            <a:alphaModFix/>
          </a:blip>
          <a:srcRect b="12506" l="0" r="0" t="12507"/>
          <a:stretch/>
        </p:blipFill>
        <p:spPr>
          <a:xfrm>
            <a:off x="3256219" y="1233487"/>
            <a:ext cx="1986343" cy="1986343"/>
          </a:xfrm>
          <a:prstGeom prst="ellipse">
            <a:avLst/>
          </a:prstGeom>
          <a:noFill/>
          <a:ln>
            <a:noFill/>
          </a:ln>
        </p:spPr>
      </p:pic>
      <p:pic>
        <p:nvPicPr>
          <p:cNvPr id="167" name="Google Shape;167;p5"/>
          <p:cNvPicPr preferRelativeResize="0"/>
          <p:nvPr/>
        </p:nvPicPr>
        <p:blipFill rotWithShape="1">
          <a:blip r:embed="rId9">
            <a:alphaModFix/>
          </a:blip>
          <a:srcRect b="16666" l="0" r="0" t="16667"/>
          <a:stretch/>
        </p:blipFill>
        <p:spPr>
          <a:xfrm>
            <a:off x="4878033" y="2367762"/>
            <a:ext cx="2669666" cy="2669666"/>
          </a:xfrm>
          <a:prstGeom prst="ellipse">
            <a:avLst/>
          </a:prstGeom>
          <a:noFill/>
          <a:ln>
            <a:noFill/>
          </a:ln>
        </p:spPr>
      </p:pic>
      <p:pic>
        <p:nvPicPr>
          <p:cNvPr id="168" name="Google Shape;168;p5"/>
          <p:cNvPicPr preferRelativeResize="0"/>
          <p:nvPr/>
        </p:nvPicPr>
        <p:blipFill rotWithShape="1">
          <a:blip r:embed="rId10">
            <a:alphaModFix/>
          </a:blip>
          <a:srcRect b="0" l="0" r="0" t="0"/>
          <a:stretch/>
        </p:blipFill>
        <p:spPr>
          <a:xfrm>
            <a:off x="3198875" y="1185430"/>
            <a:ext cx="2082456" cy="2082456"/>
          </a:xfrm>
          <a:prstGeom prst="ellipse">
            <a:avLst/>
          </a:prstGeom>
          <a:noFill/>
          <a:ln>
            <a:noFill/>
          </a:ln>
        </p:spPr>
      </p:pic>
      <p:pic>
        <p:nvPicPr>
          <p:cNvPr id="169" name="Google Shape;169;p5"/>
          <p:cNvPicPr preferRelativeResize="0"/>
          <p:nvPr/>
        </p:nvPicPr>
        <p:blipFill rotWithShape="1">
          <a:blip r:embed="rId11">
            <a:alphaModFix/>
          </a:blip>
          <a:srcRect b="0" l="0" r="0" t="0"/>
          <a:stretch/>
        </p:blipFill>
        <p:spPr>
          <a:xfrm>
            <a:off x="4798713" y="2268904"/>
            <a:ext cx="2816461" cy="2816461"/>
          </a:xfrm>
          <a:prstGeom prst="ellipse">
            <a:avLst/>
          </a:prstGeom>
          <a:noFill/>
          <a:ln>
            <a:noFill/>
          </a:ln>
        </p:spPr>
      </p:pic>
      <p:pic>
        <p:nvPicPr>
          <p:cNvPr id="170" name="Google Shape;170;p5"/>
          <p:cNvPicPr preferRelativeResize="0"/>
          <p:nvPr/>
        </p:nvPicPr>
        <p:blipFill rotWithShape="1">
          <a:blip r:embed="rId12">
            <a:alphaModFix/>
          </a:blip>
          <a:srcRect b="0" l="16108" r="16108" t="0"/>
          <a:stretch/>
        </p:blipFill>
        <p:spPr>
          <a:xfrm>
            <a:off x="6972349" y="2498757"/>
            <a:ext cx="1932446" cy="1920240"/>
          </a:xfrm>
          <a:prstGeom prst="ellipse">
            <a:avLst/>
          </a:prstGeom>
          <a:noFill/>
          <a:ln>
            <a:noFill/>
          </a:ln>
        </p:spPr>
      </p:pic>
      <p:pic>
        <p:nvPicPr>
          <p:cNvPr id="171" name="Google Shape;171;p5"/>
          <p:cNvPicPr preferRelativeResize="0"/>
          <p:nvPr/>
        </p:nvPicPr>
        <p:blipFill rotWithShape="1">
          <a:blip r:embed="rId13">
            <a:alphaModFix/>
          </a:blip>
          <a:srcRect b="0" l="0" r="0" t="0"/>
          <a:stretch/>
        </p:blipFill>
        <p:spPr>
          <a:xfrm>
            <a:off x="6909780" y="2430085"/>
            <a:ext cx="2057583" cy="2057583"/>
          </a:xfrm>
          <a:prstGeom prst="ellipse">
            <a:avLst/>
          </a:prstGeom>
          <a:noFill/>
          <a:ln>
            <a:noFill/>
          </a:ln>
        </p:spPr>
      </p:pic>
      <p:pic>
        <p:nvPicPr>
          <p:cNvPr id="172" name="Google Shape;172;p5"/>
          <p:cNvPicPr preferRelativeResize="0"/>
          <p:nvPr/>
        </p:nvPicPr>
        <p:blipFill rotWithShape="1">
          <a:blip r:embed="rId14">
            <a:alphaModFix/>
          </a:blip>
          <a:srcRect b="0" l="0" r="0" t="0"/>
          <a:stretch/>
        </p:blipFill>
        <p:spPr>
          <a:xfrm>
            <a:off x="3526460" y="3857898"/>
            <a:ext cx="1755557" cy="11187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A picture containing sky, outdoor, person&#10;&#10;Description automatically generated" id="177" name="Google Shape;177;p6"/>
          <p:cNvPicPr preferRelativeResize="0"/>
          <p:nvPr/>
        </p:nvPicPr>
        <p:blipFill rotWithShape="1">
          <a:blip r:embed="rId3">
            <a:alphaModFix/>
          </a:blip>
          <a:srcRect b="0" l="0" r="0" t="0"/>
          <a:stretch/>
        </p:blipFill>
        <p:spPr>
          <a:xfrm>
            <a:off x="4110039" y="119270"/>
            <a:ext cx="4881559" cy="3309730"/>
          </a:xfrm>
          <a:prstGeom prst="rect">
            <a:avLst/>
          </a:prstGeom>
          <a:noFill/>
          <a:ln>
            <a:noFill/>
          </a:ln>
        </p:spPr>
      </p:pic>
      <p:pic>
        <p:nvPicPr>
          <p:cNvPr descr="A picture containing grass, fence, building, lined&#10;&#10;Description automatically generated" id="178" name="Google Shape;178;p6"/>
          <p:cNvPicPr preferRelativeResize="0"/>
          <p:nvPr/>
        </p:nvPicPr>
        <p:blipFill rotWithShape="1">
          <a:blip r:embed="rId4">
            <a:alphaModFix/>
          </a:blip>
          <a:srcRect b="0" l="5720" r="45431" t="0"/>
          <a:stretch/>
        </p:blipFill>
        <p:spPr>
          <a:xfrm>
            <a:off x="123832" y="119270"/>
            <a:ext cx="3862381" cy="5930256"/>
          </a:xfrm>
          <a:prstGeom prst="rect">
            <a:avLst/>
          </a:prstGeom>
          <a:noFill/>
          <a:ln>
            <a:noFill/>
          </a:ln>
        </p:spPr>
      </p:pic>
      <p:pic>
        <p:nvPicPr>
          <p:cNvPr descr="A picture containing sky, outdoor, transport&#10;&#10;Description automatically generated" id="179" name="Google Shape;179;p6"/>
          <p:cNvPicPr preferRelativeResize="0"/>
          <p:nvPr/>
        </p:nvPicPr>
        <p:blipFill rotWithShape="1">
          <a:blip r:embed="rId5">
            <a:alphaModFix/>
          </a:blip>
          <a:srcRect b="18066" l="0" r="0" t="3607"/>
          <a:stretch/>
        </p:blipFill>
        <p:spPr>
          <a:xfrm>
            <a:off x="4110040" y="3548270"/>
            <a:ext cx="4881559" cy="2501256"/>
          </a:xfrm>
          <a:prstGeom prst="rect">
            <a:avLst/>
          </a:prstGeom>
          <a:noFill/>
          <a:ln>
            <a:noFill/>
          </a:ln>
        </p:spPr>
      </p:pic>
      <p:pic>
        <p:nvPicPr>
          <p:cNvPr id="180" name="Google Shape;180;p6"/>
          <p:cNvPicPr preferRelativeResize="0"/>
          <p:nvPr/>
        </p:nvPicPr>
        <p:blipFill rotWithShape="1">
          <a:blip r:embed="rId6">
            <a:alphaModFix/>
          </a:blip>
          <a:srcRect b="0" l="0" r="0" t="0"/>
          <a:stretch/>
        </p:blipFill>
        <p:spPr>
          <a:xfrm rot="10800000">
            <a:off x="6272214" y="3760732"/>
            <a:ext cx="2581274" cy="539514"/>
          </a:xfrm>
          <a:prstGeom prst="rect">
            <a:avLst/>
          </a:prstGeom>
          <a:noFill/>
          <a:ln>
            <a:noFill/>
          </a:ln>
        </p:spPr>
      </p:pic>
      <p:sp>
        <p:nvSpPr>
          <p:cNvPr id="181" name="Google Shape;181;p6"/>
          <p:cNvSpPr txBox="1"/>
          <p:nvPr/>
        </p:nvSpPr>
        <p:spPr>
          <a:xfrm>
            <a:off x="6481763" y="3832679"/>
            <a:ext cx="2333625"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600"/>
              <a:buFont typeface="Comic Sans MS"/>
              <a:buNone/>
            </a:pPr>
            <a:r>
              <a:rPr b="0" i="1" lang="en-US" sz="1600" u="none" cap="none" strike="noStrike">
                <a:solidFill>
                  <a:srgbClr val="093254"/>
                </a:solidFill>
                <a:latin typeface="Comic Sans MS"/>
                <a:ea typeface="Comic Sans MS"/>
                <a:cs typeface="Comic Sans MS"/>
                <a:sym typeface="Comic Sans MS"/>
              </a:rPr>
              <a:t>Marine Corps Memorial</a:t>
            </a:r>
            <a:endParaRPr/>
          </a:p>
        </p:txBody>
      </p:sp>
      <p:pic>
        <p:nvPicPr>
          <p:cNvPr id="182" name="Google Shape;182;p6"/>
          <p:cNvPicPr preferRelativeResize="0"/>
          <p:nvPr/>
        </p:nvPicPr>
        <p:blipFill rotWithShape="1">
          <a:blip r:embed="rId7">
            <a:alphaModFix/>
          </a:blip>
          <a:srcRect b="0" l="0" r="0" t="0"/>
          <a:stretch/>
        </p:blipFill>
        <p:spPr>
          <a:xfrm rot="10800000">
            <a:off x="4305300" y="320112"/>
            <a:ext cx="3371850" cy="468144"/>
          </a:xfrm>
          <a:prstGeom prst="rect">
            <a:avLst/>
          </a:prstGeom>
          <a:noFill/>
          <a:ln>
            <a:noFill/>
          </a:ln>
        </p:spPr>
      </p:pic>
      <p:sp>
        <p:nvSpPr>
          <p:cNvPr id="183" name="Google Shape;183;p6"/>
          <p:cNvSpPr txBox="1"/>
          <p:nvPr/>
        </p:nvSpPr>
        <p:spPr>
          <a:xfrm>
            <a:off x="4533901" y="356374"/>
            <a:ext cx="2971799"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600"/>
              <a:buFont typeface="Comic Sans MS"/>
              <a:buNone/>
            </a:pPr>
            <a:r>
              <a:rPr b="0" i="1" lang="en-US" sz="1600" u="none" cap="none" strike="noStrike">
                <a:solidFill>
                  <a:srgbClr val="093254"/>
                </a:solidFill>
                <a:latin typeface="Comic Sans MS"/>
                <a:ea typeface="Comic Sans MS"/>
                <a:cs typeface="Comic Sans MS"/>
                <a:sym typeface="Comic Sans MS"/>
              </a:rPr>
              <a:t>Tomb of the Unknown Soldier</a:t>
            </a:r>
            <a:endParaRPr/>
          </a:p>
        </p:txBody>
      </p:sp>
      <p:pic>
        <p:nvPicPr>
          <p:cNvPr id="184" name="Google Shape;184;p6"/>
          <p:cNvPicPr preferRelativeResize="0"/>
          <p:nvPr/>
        </p:nvPicPr>
        <p:blipFill rotWithShape="1">
          <a:blip r:embed="rId8">
            <a:alphaModFix/>
          </a:blip>
          <a:srcRect b="0" l="0" r="0" t="0"/>
          <a:stretch/>
        </p:blipFill>
        <p:spPr>
          <a:xfrm rot="10800000">
            <a:off x="319094" y="5406462"/>
            <a:ext cx="3124200" cy="468144"/>
          </a:xfrm>
          <a:prstGeom prst="rect">
            <a:avLst/>
          </a:prstGeom>
          <a:noFill/>
          <a:ln>
            <a:noFill/>
          </a:ln>
        </p:spPr>
      </p:pic>
      <p:sp>
        <p:nvSpPr>
          <p:cNvPr id="185" name="Google Shape;185;p6"/>
          <p:cNvSpPr txBox="1"/>
          <p:nvPr/>
        </p:nvSpPr>
        <p:spPr>
          <a:xfrm>
            <a:off x="547695" y="5442724"/>
            <a:ext cx="2971799"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600"/>
              <a:buFont typeface="Comic Sans MS"/>
              <a:buNone/>
            </a:pPr>
            <a:r>
              <a:rPr b="0" i="1" lang="en-US" sz="1600" u="none" cap="none" strike="noStrike">
                <a:solidFill>
                  <a:srgbClr val="093254"/>
                </a:solidFill>
                <a:latin typeface="Comic Sans MS"/>
                <a:ea typeface="Comic Sans MS"/>
                <a:cs typeface="Comic Sans MS"/>
                <a:sym typeface="Comic Sans MS"/>
              </a:rPr>
              <a:t>Arlington National Cemetery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7"/>
          <p:cNvPicPr preferRelativeResize="0"/>
          <p:nvPr/>
        </p:nvPicPr>
        <p:blipFill rotWithShape="1">
          <a:blip r:embed="rId3">
            <a:alphaModFix/>
          </a:blip>
          <a:srcRect b="0" l="0" r="9495" t="0"/>
          <a:stretch/>
        </p:blipFill>
        <p:spPr>
          <a:xfrm>
            <a:off x="161762" y="95250"/>
            <a:ext cx="8838199" cy="5928108"/>
          </a:xfrm>
          <a:prstGeom prst="rect">
            <a:avLst/>
          </a:prstGeom>
          <a:noFill/>
          <a:ln cap="flat" cmpd="sng" w="9525">
            <a:solidFill>
              <a:schemeClr val="lt1"/>
            </a:solidFill>
            <a:prstDash val="solid"/>
            <a:round/>
            <a:headEnd len="sm" w="sm" type="none"/>
            <a:tailEnd len="sm" w="sm" type="none"/>
          </a:ln>
        </p:spPr>
      </p:pic>
      <p:pic>
        <p:nvPicPr>
          <p:cNvPr id="191" name="Google Shape;191;p7"/>
          <p:cNvPicPr preferRelativeResize="0"/>
          <p:nvPr/>
        </p:nvPicPr>
        <p:blipFill rotWithShape="1">
          <a:blip r:embed="rId4">
            <a:alphaModFix/>
          </a:blip>
          <a:srcRect b="0" l="0" r="0" t="0"/>
          <a:stretch/>
        </p:blipFill>
        <p:spPr>
          <a:xfrm rot="10800000">
            <a:off x="5200546" y="4961789"/>
            <a:ext cx="3642335" cy="789259"/>
          </a:xfrm>
          <a:prstGeom prst="rect">
            <a:avLst/>
          </a:prstGeom>
          <a:noFill/>
          <a:ln>
            <a:noFill/>
          </a:ln>
        </p:spPr>
      </p:pic>
      <p:sp>
        <p:nvSpPr>
          <p:cNvPr id="192" name="Google Shape;192;p7"/>
          <p:cNvSpPr txBox="1"/>
          <p:nvPr/>
        </p:nvSpPr>
        <p:spPr>
          <a:xfrm>
            <a:off x="5495716" y="5158608"/>
            <a:ext cx="3347167"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600"/>
              <a:buFont typeface="Comic Sans MS"/>
              <a:buNone/>
            </a:pPr>
            <a:r>
              <a:rPr b="0" i="1" lang="en-US" sz="1600" u="none" cap="none" strike="noStrike">
                <a:solidFill>
                  <a:srgbClr val="093254"/>
                </a:solidFill>
                <a:latin typeface="Comic Sans MS"/>
                <a:ea typeface="Comic Sans MS"/>
                <a:cs typeface="Comic Sans MS"/>
                <a:sym typeface="Comic Sans MS"/>
              </a:rPr>
              <a:t>United States Capitol.  Supreme Court.  Library of Congress.</a:t>
            </a:r>
            <a:endParaRPr/>
          </a:p>
        </p:txBody>
      </p:sp>
      <p:pic>
        <p:nvPicPr>
          <p:cNvPr descr="A picture containing hall, several&#10;&#10;Description automatically generated" id="193" name="Google Shape;193;p7"/>
          <p:cNvPicPr preferRelativeResize="0"/>
          <p:nvPr/>
        </p:nvPicPr>
        <p:blipFill rotWithShape="1">
          <a:blip r:embed="rId5">
            <a:alphaModFix/>
          </a:blip>
          <a:srcRect b="0" l="0" r="0" t="0"/>
          <a:stretch/>
        </p:blipFill>
        <p:spPr>
          <a:xfrm>
            <a:off x="474127" y="3952875"/>
            <a:ext cx="2583398" cy="1723106"/>
          </a:xfrm>
          <a:prstGeom prst="rect">
            <a:avLst/>
          </a:prstGeom>
          <a:noFill/>
          <a:ln cap="flat" cmpd="sng" w="120650">
            <a:solidFill>
              <a:schemeClr val="lt1"/>
            </a:solidFill>
            <a:prstDash val="solid"/>
            <a:miter lim="800000"/>
            <a:headEnd len="sm" w="sm" type="none"/>
            <a:tailEnd len="sm" w="sm" type="none"/>
          </a:ln>
        </p:spPr>
      </p:pic>
      <p:pic>
        <p:nvPicPr>
          <p:cNvPr descr="A picture containing sky, outdoor, building, colonnade&#10;&#10;Description automatically generated" id="194" name="Google Shape;194;p7"/>
          <p:cNvPicPr preferRelativeResize="0"/>
          <p:nvPr/>
        </p:nvPicPr>
        <p:blipFill rotWithShape="1">
          <a:blip r:embed="rId6">
            <a:alphaModFix/>
          </a:blip>
          <a:srcRect b="0" l="0" r="0" t="0"/>
          <a:stretch/>
        </p:blipFill>
        <p:spPr>
          <a:xfrm>
            <a:off x="474127" y="2171066"/>
            <a:ext cx="2583398" cy="1648459"/>
          </a:xfrm>
          <a:prstGeom prst="rect">
            <a:avLst/>
          </a:prstGeom>
          <a:noFill/>
          <a:ln cap="flat" cmpd="sng" w="120650">
            <a:solidFill>
              <a:schemeClr val="lt1"/>
            </a:solidFill>
            <a:prstDash val="solid"/>
            <a:miter lim="800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A group of people standing next to a large sign&#10;&#10;Description automatically generated with medium confidence" id="199" name="Google Shape;199;p8"/>
          <p:cNvPicPr preferRelativeResize="0"/>
          <p:nvPr/>
        </p:nvPicPr>
        <p:blipFill rotWithShape="1">
          <a:blip r:embed="rId3">
            <a:alphaModFix/>
          </a:blip>
          <a:srcRect b="2347" l="10750" r="47604" t="0"/>
          <a:stretch/>
        </p:blipFill>
        <p:spPr>
          <a:xfrm>
            <a:off x="5181599" y="90125"/>
            <a:ext cx="3808027" cy="5952866"/>
          </a:xfrm>
          <a:prstGeom prst="rect">
            <a:avLst/>
          </a:prstGeom>
          <a:noFill/>
          <a:ln>
            <a:noFill/>
          </a:ln>
        </p:spPr>
      </p:pic>
      <p:pic>
        <p:nvPicPr>
          <p:cNvPr descr="A picture containing outdoor, sky, water, tree&#10;&#10;Description automatically generated" id="200" name="Google Shape;200;p8"/>
          <p:cNvPicPr preferRelativeResize="0"/>
          <p:nvPr/>
        </p:nvPicPr>
        <p:blipFill rotWithShape="1">
          <a:blip r:embed="rId4">
            <a:alphaModFix/>
          </a:blip>
          <a:srcRect b="5814" l="0" r="0" t="0"/>
          <a:stretch/>
        </p:blipFill>
        <p:spPr>
          <a:xfrm>
            <a:off x="142563" y="105076"/>
            <a:ext cx="4928988" cy="2840449"/>
          </a:xfrm>
          <a:prstGeom prst="rect">
            <a:avLst/>
          </a:prstGeom>
          <a:noFill/>
          <a:ln>
            <a:noFill/>
          </a:ln>
        </p:spPr>
      </p:pic>
      <p:pic>
        <p:nvPicPr>
          <p:cNvPr id="201" name="Google Shape;201;p8"/>
          <p:cNvPicPr preferRelativeResize="0"/>
          <p:nvPr/>
        </p:nvPicPr>
        <p:blipFill rotWithShape="1">
          <a:blip r:embed="rId5">
            <a:alphaModFix/>
          </a:blip>
          <a:srcRect b="0" l="0" r="0" t="5815"/>
          <a:stretch/>
        </p:blipFill>
        <p:spPr>
          <a:xfrm>
            <a:off x="142562" y="3027180"/>
            <a:ext cx="4928989" cy="3015811"/>
          </a:xfrm>
          <a:prstGeom prst="rect">
            <a:avLst/>
          </a:prstGeom>
          <a:noFill/>
          <a:ln>
            <a:noFill/>
          </a:ln>
        </p:spPr>
      </p:pic>
      <p:pic>
        <p:nvPicPr>
          <p:cNvPr id="202" name="Google Shape;202;p8"/>
          <p:cNvPicPr preferRelativeResize="0"/>
          <p:nvPr/>
        </p:nvPicPr>
        <p:blipFill rotWithShape="1">
          <a:blip r:embed="rId6">
            <a:alphaModFix/>
          </a:blip>
          <a:srcRect b="0" l="0" r="0" t="0"/>
          <a:stretch/>
        </p:blipFill>
        <p:spPr>
          <a:xfrm rot="10800000">
            <a:off x="6173176" y="352095"/>
            <a:ext cx="2684083" cy="681574"/>
          </a:xfrm>
          <a:prstGeom prst="rect">
            <a:avLst/>
          </a:prstGeom>
          <a:noFill/>
          <a:ln>
            <a:noFill/>
          </a:ln>
        </p:spPr>
      </p:pic>
      <p:sp>
        <p:nvSpPr>
          <p:cNvPr id="203" name="Google Shape;203;p8"/>
          <p:cNvSpPr txBox="1"/>
          <p:nvPr/>
        </p:nvSpPr>
        <p:spPr>
          <a:xfrm>
            <a:off x="6355197" y="490900"/>
            <a:ext cx="2407857"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600"/>
              <a:buFont typeface="Comic Sans MS"/>
              <a:buNone/>
            </a:pPr>
            <a:r>
              <a:rPr b="0" i="1" lang="en-US" sz="1600" u="none" cap="none" strike="noStrike">
                <a:solidFill>
                  <a:srgbClr val="093254"/>
                </a:solidFill>
                <a:latin typeface="Comic Sans MS"/>
                <a:ea typeface="Comic Sans MS"/>
                <a:cs typeface="Comic Sans MS"/>
                <a:sym typeface="Comic Sans MS"/>
              </a:rPr>
              <a:t>Martin Luther King Jr Memorial</a:t>
            </a:r>
            <a:endParaRPr b="0" i="1" sz="1600" u="none" cap="none" strike="noStrike">
              <a:solidFill>
                <a:srgbClr val="093254"/>
              </a:solidFill>
              <a:latin typeface="Comic Sans MS"/>
              <a:ea typeface="Comic Sans MS"/>
              <a:cs typeface="Comic Sans MS"/>
              <a:sym typeface="Comic Sans MS"/>
            </a:endParaRPr>
          </a:p>
        </p:txBody>
      </p:sp>
      <p:pic>
        <p:nvPicPr>
          <p:cNvPr id="204" name="Google Shape;204;p8"/>
          <p:cNvPicPr preferRelativeResize="0"/>
          <p:nvPr/>
        </p:nvPicPr>
        <p:blipFill rotWithShape="1">
          <a:blip r:embed="rId7">
            <a:alphaModFix/>
          </a:blip>
          <a:srcRect b="0" l="0" r="0" t="0"/>
          <a:stretch/>
        </p:blipFill>
        <p:spPr>
          <a:xfrm rot="10800000">
            <a:off x="445709" y="409246"/>
            <a:ext cx="2581274" cy="534423"/>
          </a:xfrm>
          <a:prstGeom prst="rect">
            <a:avLst/>
          </a:prstGeom>
          <a:noFill/>
          <a:ln>
            <a:noFill/>
          </a:ln>
        </p:spPr>
      </p:pic>
      <p:sp>
        <p:nvSpPr>
          <p:cNvPr id="205" name="Google Shape;205;p8"/>
          <p:cNvSpPr txBox="1"/>
          <p:nvPr/>
        </p:nvSpPr>
        <p:spPr>
          <a:xfrm>
            <a:off x="771525" y="490900"/>
            <a:ext cx="2188782"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600"/>
              <a:buFont typeface="Comic Sans MS"/>
              <a:buNone/>
            </a:pPr>
            <a:r>
              <a:rPr b="0" i="1" lang="en-US" sz="1600" u="none" cap="none" strike="noStrike">
                <a:solidFill>
                  <a:srgbClr val="093254"/>
                </a:solidFill>
                <a:latin typeface="Comic Sans MS"/>
                <a:ea typeface="Comic Sans MS"/>
                <a:cs typeface="Comic Sans MS"/>
                <a:sym typeface="Comic Sans MS"/>
              </a:rPr>
              <a:t>Jefferson Memorial</a:t>
            </a:r>
            <a:endParaRPr/>
          </a:p>
        </p:txBody>
      </p:sp>
      <p:pic>
        <p:nvPicPr>
          <p:cNvPr id="206" name="Google Shape;206;p8"/>
          <p:cNvPicPr preferRelativeResize="0"/>
          <p:nvPr/>
        </p:nvPicPr>
        <p:blipFill rotWithShape="1">
          <a:blip r:embed="rId8">
            <a:alphaModFix/>
          </a:blip>
          <a:srcRect b="0" l="0" r="0" t="0"/>
          <a:stretch/>
        </p:blipFill>
        <p:spPr>
          <a:xfrm rot="10800000">
            <a:off x="2684080" y="5289063"/>
            <a:ext cx="2228843" cy="534423"/>
          </a:xfrm>
          <a:prstGeom prst="rect">
            <a:avLst/>
          </a:prstGeom>
          <a:noFill/>
          <a:ln>
            <a:noFill/>
          </a:ln>
        </p:spPr>
      </p:pic>
      <p:sp>
        <p:nvSpPr>
          <p:cNvPr id="207" name="Google Shape;207;p8"/>
          <p:cNvSpPr txBox="1"/>
          <p:nvPr/>
        </p:nvSpPr>
        <p:spPr>
          <a:xfrm>
            <a:off x="2960307" y="5361192"/>
            <a:ext cx="1914517"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600"/>
              <a:buFont typeface="Comic Sans MS"/>
              <a:buNone/>
            </a:pPr>
            <a:r>
              <a:rPr b="0" i="1" lang="en-US" sz="1600" u="none" cap="none" strike="noStrike">
                <a:solidFill>
                  <a:srgbClr val="093254"/>
                </a:solidFill>
                <a:latin typeface="Comic Sans MS"/>
                <a:ea typeface="Comic Sans MS"/>
                <a:cs typeface="Comic Sans MS"/>
                <a:sym typeface="Comic Sans MS"/>
              </a:rPr>
              <a:t>Lincoln Memorial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A picture containing indoor, hall, colonnade&#10;&#10;Description automatically generated" id="212" name="Google Shape;212;p9"/>
          <p:cNvPicPr preferRelativeResize="0"/>
          <p:nvPr/>
        </p:nvPicPr>
        <p:blipFill rotWithShape="1">
          <a:blip r:embed="rId3">
            <a:alphaModFix/>
          </a:blip>
          <a:srcRect b="0" l="0" r="1237" t="0"/>
          <a:stretch/>
        </p:blipFill>
        <p:spPr>
          <a:xfrm>
            <a:off x="142874" y="97466"/>
            <a:ext cx="8858252" cy="5979484"/>
          </a:xfrm>
          <a:prstGeom prst="rect">
            <a:avLst/>
          </a:prstGeom>
          <a:noFill/>
          <a:ln>
            <a:noFill/>
          </a:ln>
        </p:spPr>
      </p:pic>
      <p:pic>
        <p:nvPicPr>
          <p:cNvPr id="213" name="Google Shape;213;p9"/>
          <p:cNvPicPr preferRelativeResize="0"/>
          <p:nvPr/>
        </p:nvPicPr>
        <p:blipFill rotWithShape="1">
          <a:blip r:embed="rId4">
            <a:alphaModFix/>
          </a:blip>
          <a:srcRect b="0" l="0" r="0" t="0"/>
          <a:stretch/>
        </p:blipFill>
        <p:spPr>
          <a:xfrm rot="10800000">
            <a:off x="323855" y="2638751"/>
            <a:ext cx="2781298" cy="592439"/>
          </a:xfrm>
          <a:prstGeom prst="rect">
            <a:avLst/>
          </a:prstGeom>
          <a:noFill/>
          <a:ln>
            <a:noFill/>
          </a:ln>
        </p:spPr>
      </p:pic>
      <p:sp>
        <p:nvSpPr>
          <p:cNvPr id="214" name="Google Shape;214;p9"/>
          <p:cNvSpPr txBox="1"/>
          <p:nvPr/>
        </p:nvSpPr>
        <p:spPr>
          <a:xfrm>
            <a:off x="672495" y="2749847"/>
            <a:ext cx="2404086"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600"/>
              <a:buFont typeface="Comic Sans MS"/>
              <a:buNone/>
            </a:pPr>
            <a:r>
              <a:rPr b="0" i="1" lang="en-US" sz="1600" u="none" cap="none" strike="noStrike">
                <a:solidFill>
                  <a:srgbClr val="093254"/>
                </a:solidFill>
                <a:latin typeface="Comic Sans MS"/>
                <a:ea typeface="Comic Sans MS"/>
                <a:cs typeface="Comic Sans MS"/>
                <a:sym typeface="Comic Sans MS"/>
              </a:rPr>
              <a:t>Smithsonian Museums</a:t>
            </a:r>
            <a:endParaRPr/>
          </a:p>
        </p:txBody>
      </p:sp>
      <p:pic>
        <p:nvPicPr>
          <p:cNvPr descr="A picture containing tree, outdoor, fountain&#10;&#10;Description automatically generated" id="215" name="Google Shape;215;p9"/>
          <p:cNvPicPr preferRelativeResize="0"/>
          <p:nvPr/>
        </p:nvPicPr>
        <p:blipFill rotWithShape="1">
          <a:blip r:embed="rId5">
            <a:alphaModFix/>
          </a:blip>
          <a:srcRect b="0" l="8368" r="3034" t="0"/>
          <a:stretch/>
        </p:blipFill>
        <p:spPr>
          <a:xfrm>
            <a:off x="4964802" y="104543"/>
            <a:ext cx="4031564" cy="2219557"/>
          </a:xfrm>
          <a:prstGeom prst="rect">
            <a:avLst/>
          </a:prstGeom>
          <a:noFill/>
          <a:ln cap="flat" cmpd="sng" w="120650">
            <a:solidFill>
              <a:schemeClr val="lt1"/>
            </a:solidFill>
            <a:prstDash val="solid"/>
            <a:miter lim="800000"/>
            <a:headEnd len="sm" w="sm" type="none"/>
            <a:tailEnd len="sm" w="sm" type="none"/>
          </a:ln>
        </p:spPr>
      </p:pic>
      <p:pic>
        <p:nvPicPr>
          <p:cNvPr id="216" name="Google Shape;216;p9"/>
          <p:cNvPicPr preferRelativeResize="0"/>
          <p:nvPr/>
        </p:nvPicPr>
        <p:blipFill rotWithShape="1">
          <a:blip r:embed="rId6">
            <a:alphaModFix/>
          </a:blip>
          <a:srcRect b="0" l="0" r="0" t="0"/>
          <a:stretch/>
        </p:blipFill>
        <p:spPr>
          <a:xfrm rot="10800000">
            <a:off x="6476022" y="1560363"/>
            <a:ext cx="2386993" cy="545589"/>
          </a:xfrm>
          <a:prstGeom prst="rect">
            <a:avLst/>
          </a:prstGeom>
          <a:noFill/>
          <a:ln>
            <a:noFill/>
          </a:ln>
        </p:spPr>
      </p:pic>
      <p:sp>
        <p:nvSpPr>
          <p:cNvPr id="217" name="Google Shape;217;p9"/>
          <p:cNvSpPr txBox="1"/>
          <p:nvPr/>
        </p:nvSpPr>
        <p:spPr>
          <a:xfrm>
            <a:off x="6672266" y="1653185"/>
            <a:ext cx="2886074" cy="395619"/>
          </a:xfrm>
          <a:prstGeom prst="rect">
            <a:avLst/>
          </a:prstGeom>
          <a:noFill/>
          <a:ln>
            <a:noFill/>
          </a:ln>
        </p:spPr>
        <p:txBody>
          <a:bodyPr anchorCtr="0" anchor="ctr" bIns="45700" lIns="0" spcFirstLastPara="1" rIns="91425" wrap="square" tIns="45700">
            <a:noAutofit/>
          </a:bodyPr>
          <a:lstStyle/>
          <a:p>
            <a:pPr indent="0" lvl="0" marL="0" marR="0" rtl="0" algn="l">
              <a:lnSpc>
                <a:spcPct val="90000"/>
              </a:lnSpc>
              <a:spcBef>
                <a:spcPts val="0"/>
              </a:spcBef>
              <a:spcAft>
                <a:spcPts val="0"/>
              </a:spcAft>
              <a:buClr>
                <a:srgbClr val="093254"/>
              </a:buClr>
              <a:buSzPts val="1400"/>
              <a:buFont typeface="Comic Sans MS"/>
              <a:buNone/>
            </a:pPr>
            <a:r>
              <a:rPr b="0" i="1" lang="en-US" sz="1400" u="none" cap="none" strike="noStrike">
                <a:solidFill>
                  <a:srgbClr val="093254"/>
                </a:solidFill>
                <a:latin typeface="Comic Sans MS"/>
                <a:ea typeface="Comic Sans MS"/>
                <a:cs typeface="Comic Sans MS"/>
                <a:sym typeface="Comic Sans MS"/>
              </a:rPr>
              <a:t>World War II Memorial</a:t>
            </a:r>
            <a:endParaRPr/>
          </a:p>
        </p:txBody>
      </p:sp>
      <p:pic>
        <p:nvPicPr>
          <p:cNvPr id="218" name="Google Shape;218;p9"/>
          <p:cNvPicPr preferRelativeResize="0"/>
          <p:nvPr/>
        </p:nvPicPr>
        <p:blipFill rotWithShape="1">
          <a:blip r:embed="rId7">
            <a:alphaModFix/>
          </a:blip>
          <a:srcRect b="5950" l="0" r="0" t="0"/>
          <a:stretch/>
        </p:blipFill>
        <p:spPr>
          <a:xfrm>
            <a:off x="991458" y="104543"/>
            <a:ext cx="3829610" cy="2219557"/>
          </a:xfrm>
          <a:prstGeom prst="rect">
            <a:avLst/>
          </a:prstGeom>
          <a:noFill/>
          <a:ln cap="flat" cmpd="sng" w="120650">
            <a:solidFill>
              <a:schemeClr val="lt1"/>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93254"/>
      </a:dk1>
      <a:lt1>
        <a:srgbClr val="FFFFFF"/>
      </a:lt1>
      <a:dk2>
        <a:srgbClr val="6F635B"/>
      </a:dk2>
      <a:lt2>
        <a:srgbClr val="D7D1C9"/>
      </a:lt2>
      <a:accent1>
        <a:srgbClr val="458BCA"/>
      </a:accent1>
      <a:accent2>
        <a:srgbClr val="6CC393"/>
      </a:accent2>
      <a:accent3>
        <a:srgbClr val="F1C319"/>
      </a:accent3>
      <a:accent4>
        <a:srgbClr val="F15B5B"/>
      </a:accent4>
      <a:accent5>
        <a:srgbClr val="005F63"/>
      </a:accent5>
      <a:accent6>
        <a:srgbClr val="831F64"/>
      </a:accent6>
      <a:hlink>
        <a:srgbClr val="91D3CA"/>
      </a:hlink>
      <a:folHlink>
        <a:srgbClr val="D2A9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Custom 1">
      <a:dk1>
        <a:srgbClr val="093254"/>
      </a:dk1>
      <a:lt1>
        <a:srgbClr val="FFFFFF"/>
      </a:lt1>
      <a:dk2>
        <a:srgbClr val="6F635B"/>
      </a:dk2>
      <a:lt2>
        <a:srgbClr val="D7D1C9"/>
      </a:lt2>
      <a:accent1>
        <a:srgbClr val="458BCA"/>
      </a:accent1>
      <a:accent2>
        <a:srgbClr val="6CC393"/>
      </a:accent2>
      <a:accent3>
        <a:srgbClr val="F1C319"/>
      </a:accent3>
      <a:accent4>
        <a:srgbClr val="F15B5B"/>
      </a:accent4>
      <a:accent5>
        <a:srgbClr val="005F63"/>
      </a:accent5>
      <a:accent6>
        <a:srgbClr val="831F64"/>
      </a:accent6>
      <a:hlink>
        <a:srgbClr val="91D3CA"/>
      </a:hlink>
      <a:folHlink>
        <a:srgbClr val="D2A9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Custom 2">
      <a:dk1>
        <a:srgbClr val="3C3834"/>
      </a:dk1>
      <a:lt1>
        <a:srgbClr val="FFFFFF"/>
      </a:lt1>
      <a:dk2>
        <a:srgbClr val="093254"/>
      </a:dk2>
      <a:lt2>
        <a:srgbClr val="C5BFB7"/>
      </a:lt2>
      <a:accent1>
        <a:srgbClr val="458BCA"/>
      </a:accent1>
      <a:accent2>
        <a:srgbClr val="6CC393"/>
      </a:accent2>
      <a:accent3>
        <a:srgbClr val="F1C319"/>
      </a:accent3>
      <a:accent4>
        <a:srgbClr val="91D3CA"/>
      </a:accent4>
      <a:accent5>
        <a:srgbClr val="D2A9CF"/>
      </a:accent5>
      <a:accent6>
        <a:srgbClr val="831F64"/>
      </a:accent6>
      <a:hlink>
        <a:srgbClr val="F15B5B"/>
      </a:hlink>
      <a:folHlink>
        <a:srgbClr val="005F6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2018-03-21T19:19:23Z</dcterms:created>
  <dc:creator>Zenia O'Leary</dc:creator>
</cp:coreProperties>
</file>